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71"/>
  </p:notesMasterIdLst>
  <p:sldIdLst>
    <p:sldId id="359" r:id="rId2"/>
    <p:sldId id="358" r:id="rId3"/>
    <p:sldId id="378" r:id="rId4"/>
    <p:sldId id="390" r:id="rId5"/>
    <p:sldId id="380" r:id="rId6"/>
    <p:sldId id="291" r:id="rId7"/>
    <p:sldId id="259" r:id="rId8"/>
    <p:sldId id="305" r:id="rId9"/>
    <p:sldId id="310" r:id="rId10"/>
    <p:sldId id="303" r:id="rId11"/>
    <p:sldId id="381" r:id="rId12"/>
    <p:sldId id="354" r:id="rId13"/>
    <p:sldId id="392" r:id="rId14"/>
    <p:sldId id="382" r:id="rId15"/>
    <p:sldId id="289" r:id="rId16"/>
    <p:sldId id="324" r:id="rId17"/>
    <p:sldId id="391" r:id="rId18"/>
    <p:sldId id="330" r:id="rId19"/>
    <p:sldId id="332" r:id="rId20"/>
    <p:sldId id="334" r:id="rId21"/>
    <p:sldId id="336" r:id="rId22"/>
    <p:sldId id="339" r:id="rId23"/>
    <p:sldId id="338" r:id="rId24"/>
    <p:sldId id="383" r:id="rId25"/>
    <p:sldId id="337" r:id="rId26"/>
    <p:sldId id="344" r:id="rId27"/>
    <p:sldId id="384" r:id="rId28"/>
    <p:sldId id="357" r:id="rId29"/>
    <p:sldId id="385" r:id="rId30"/>
    <p:sldId id="350" r:id="rId31"/>
    <p:sldId id="340" r:id="rId32"/>
    <p:sldId id="351" r:id="rId33"/>
    <p:sldId id="349" r:id="rId34"/>
    <p:sldId id="345" r:id="rId35"/>
    <p:sldId id="389" r:id="rId36"/>
    <p:sldId id="328" r:id="rId37"/>
    <p:sldId id="386" r:id="rId38"/>
    <p:sldId id="388" r:id="rId39"/>
    <p:sldId id="262" r:id="rId40"/>
    <p:sldId id="362" r:id="rId41"/>
    <p:sldId id="361" r:id="rId42"/>
    <p:sldId id="364" r:id="rId43"/>
    <p:sldId id="363" r:id="rId44"/>
    <p:sldId id="375" r:id="rId45"/>
    <p:sldId id="376" r:id="rId46"/>
    <p:sldId id="293" r:id="rId47"/>
    <p:sldId id="292" r:id="rId48"/>
    <p:sldId id="264" r:id="rId49"/>
    <p:sldId id="265" r:id="rId50"/>
    <p:sldId id="266" r:id="rId51"/>
    <p:sldId id="267" r:id="rId52"/>
    <p:sldId id="268" r:id="rId53"/>
    <p:sldId id="269" r:id="rId54"/>
    <p:sldId id="270" r:id="rId55"/>
    <p:sldId id="272" r:id="rId56"/>
    <p:sldId id="273" r:id="rId57"/>
    <p:sldId id="274" r:id="rId58"/>
    <p:sldId id="275" r:id="rId59"/>
    <p:sldId id="276" r:id="rId60"/>
    <p:sldId id="277" r:id="rId61"/>
    <p:sldId id="278" r:id="rId62"/>
    <p:sldId id="279" r:id="rId63"/>
    <p:sldId id="280" r:id="rId64"/>
    <p:sldId id="281" r:id="rId65"/>
    <p:sldId id="287" r:id="rId66"/>
    <p:sldId id="286" r:id="rId67"/>
    <p:sldId id="285" r:id="rId68"/>
    <p:sldId id="284" r:id="rId69"/>
    <p:sldId id="263"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C7DB"/>
    <a:srgbClr val="5ECADE"/>
    <a:srgbClr val="6BCDE0"/>
    <a:srgbClr val="62C8DB"/>
    <a:srgbClr val="57BBD1"/>
    <a:srgbClr val="55BAD0"/>
    <a:srgbClr val="3A8BA7"/>
    <a:srgbClr val="18466B"/>
    <a:srgbClr val="55BCD2"/>
    <a:srgbClr val="58BE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B7F10-1C63-4263-8543-C04607C98F12}" v="730" dt="2023-01-19T05:17:55.779"/>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emlayou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1205" autoAdjust="0"/>
  </p:normalViewPr>
  <p:slideViewPr>
    <p:cSldViewPr snapToGrid="0" showGuides="1">
      <p:cViewPr varScale="1">
        <p:scale>
          <a:sx n="89" d="100"/>
          <a:sy n="89" d="100"/>
        </p:scale>
        <p:origin x="1046"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neth Eddie Stenberg Sandström" userId="9bcca94f-1b8d-4b06-85d2-e62bf23b65df" providerId="ADAL" clId="{530B7F10-1C63-4263-8543-C04607C98F12}"/>
    <pc:docChg chg="undo custSel addSld delSld modSld sldOrd">
      <pc:chgData name="Kenneth Eddie Stenberg Sandström" userId="9bcca94f-1b8d-4b06-85d2-e62bf23b65df" providerId="ADAL" clId="{530B7F10-1C63-4263-8543-C04607C98F12}" dt="2023-01-19T05:19:17.663" v="2234" actId="1076"/>
      <pc:docMkLst>
        <pc:docMk/>
      </pc:docMkLst>
      <pc:sldChg chg="addSp modSp mod modNotesTx">
        <pc:chgData name="Kenneth Eddie Stenberg Sandström" userId="9bcca94f-1b8d-4b06-85d2-e62bf23b65df" providerId="ADAL" clId="{530B7F10-1C63-4263-8543-C04607C98F12}" dt="2023-01-18T18:24:32.482" v="181" actId="20577"/>
        <pc:sldMkLst>
          <pc:docMk/>
          <pc:sldMk cId="3411681693" sldId="259"/>
        </pc:sldMkLst>
        <pc:spChg chg="mod">
          <ac:chgData name="Kenneth Eddie Stenberg Sandström" userId="9bcca94f-1b8d-4b06-85d2-e62bf23b65df" providerId="ADAL" clId="{530B7F10-1C63-4263-8543-C04607C98F12}" dt="2023-01-18T18:24:32.482" v="181" actId="20577"/>
          <ac:spMkLst>
            <pc:docMk/>
            <pc:sldMk cId="3411681693" sldId="259"/>
            <ac:spMk id="2" creationId="{3579C609-D837-4270-A041-0B95D401D517}"/>
          </ac:spMkLst>
        </pc:spChg>
        <pc:spChg chg="add mod">
          <ac:chgData name="Kenneth Eddie Stenberg Sandström" userId="9bcca94f-1b8d-4b06-85d2-e62bf23b65df" providerId="ADAL" clId="{530B7F10-1C63-4263-8543-C04607C98F12}" dt="2023-01-18T18:22:39.012" v="151" actId="20577"/>
          <ac:spMkLst>
            <pc:docMk/>
            <pc:sldMk cId="3411681693" sldId="259"/>
            <ac:spMk id="4" creationId="{6B92B527-2F02-75C6-3226-1C4F41FB9E46}"/>
          </ac:spMkLst>
        </pc:spChg>
      </pc:sldChg>
      <pc:sldChg chg="modSp modAnim modNotesTx">
        <pc:chgData name="Kenneth Eddie Stenberg Sandström" userId="9bcca94f-1b8d-4b06-85d2-e62bf23b65df" providerId="ADAL" clId="{530B7F10-1C63-4263-8543-C04607C98F12}" dt="2023-01-18T20:43:08.267" v="2013" actId="20577"/>
        <pc:sldMkLst>
          <pc:docMk/>
          <pc:sldMk cId="3816657219" sldId="262"/>
        </pc:sldMkLst>
        <pc:spChg chg="mod">
          <ac:chgData name="Kenneth Eddie Stenberg Sandström" userId="9bcca94f-1b8d-4b06-85d2-e62bf23b65df" providerId="ADAL" clId="{530B7F10-1C63-4263-8543-C04607C98F12}" dt="2023-01-18T20:43:08.267" v="2013" actId="20577"/>
          <ac:spMkLst>
            <pc:docMk/>
            <pc:sldMk cId="3816657219" sldId="262"/>
            <ac:spMk id="6" creationId="{58B35616-4E89-4905-BFD6-1F5319CFCE4F}"/>
          </ac:spMkLst>
        </pc:spChg>
      </pc:sldChg>
      <pc:sldChg chg="addSp modSp mod">
        <pc:chgData name="Kenneth Eddie Stenberg Sandström" userId="9bcca94f-1b8d-4b06-85d2-e62bf23b65df" providerId="ADAL" clId="{530B7F10-1C63-4263-8543-C04607C98F12}" dt="2023-01-18T19:08:19.388" v="663" actId="14100"/>
        <pc:sldMkLst>
          <pc:docMk/>
          <pc:sldMk cId="3975892730" sldId="272"/>
        </pc:sldMkLst>
        <pc:spChg chg="mod">
          <ac:chgData name="Kenneth Eddie Stenberg Sandström" userId="9bcca94f-1b8d-4b06-85d2-e62bf23b65df" providerId="ADAL" clId="{530B7F10-1C63-4263-8543-C04607C98F12}" dt="2023-01-18T19:08:19.388" v="663" actId="14100"/>
          <ac:spMkLst>
            <pc:docMk/>
            <pc:sldMk cId="3975892730" sldId="272"/>
            <ac:spMk id="2" creationId="{E623CE14-B390-4B3B-8DAA-96D5524E87FD}"/>
          </ac:spMkLst>
        </pc:spChg>
        <pc:spChg chg="add mod">
          <ac:chgData name="Kenneth Eddie Stenberg Sandström" userId="9bcca94f-1b8d-4b06-85d2-e62bf23b65df" providerId="ADAL" clId="{530B7F10-1C63-4263-8543-C04607C98F12}" dt="2023-01-18T19:06:52.614" v="645" actId="1076"/>
          <ac:spMkLst>
            <pc:docMk/>
            <pc:sldMk cId="3975892730" sldId="272"/>
            <ac:spMk id="4" creationId="{4EF6EB99-059A-8B99-5275-DFB7952F1475}"/>
          </ac:spMkLst>
        </pc:spChg>
      </pc:sldChg>
      <pc:sldChg chg="modSp mod modAnim modShow">
        <pc:chgData name="Kenneth Eddie Stenberg Sandström" userId="9bcca94f-1b8d-4b06-85d2-e62bf23b65df" providerId="ADAL" clId="{530B7F10-1C63-4263-8543-C04607C98F12}" dt="2023-01-18T20:08:57.770" v="1741" actId="729"/>
        <pc:sldMkLst>
          <pc:docMk/>
          <pc:sldMk cId="333885243" sldId="289"/>
        </pc:sldMkLst>
        <pc:spChg chg="mod">
          <ac:chgData name="Kenneth Eddie Stenberg Sandström" userId="9bcca94f-1b8d-4b06-85d2-e62bf23b65df" providerId="ADAL" clId="{530B7F10-1C63-4263-8543-C04607C98F12}" dt="2023-01-18T19:49:26.716" v="1118" actId="20577"/>
          <ac:spMkLst>
            <pc:docMk/>
            <pc:sldMk cId="333885243" sldId="289"/>
            <ac:spMk id="6" creationId="{274B6297-5A77-47C6-AEEB-62F144963546}"/>
          </ac:spMkLst>
        </pc:spChg>
      </pc:sldChg>
      <pc:sldChg chg="modSp mod ord">
        <pc:chgData name="Kenneth Eddie Stenberg Sandström" userId="9bcca94f-1b8d-4b06-85d2-e62bf23b65df" providerId="ADAL" clId="{530B7F10-1C63-4263-8543-C04607C98F12}" dt="2023-01-18T18:24:01.979" v="167"/>
        <pc:sldMkLst>
          <pc:docMk/>
          <pc:sldMk cId="1989965383" sldId="291"/>
        </pc:sldMkLst>
        <pc:spChg chg="mod">
          <ac:chgData name="Kenneth Eddie Stenberg Sandström" userId="9bcca94f-1b8d-4b06-85d2-e62bf23b65df" providerId="ADAL" clId="{530B7F10-1C63-4263-8543-C04607C98F12}" dt="2023-01-18T18:23:25.203" v="153" actId="20577"/>
          <ac:spMkLst>
            <pc:docMk/>
            <pc:sldMk cId="1989965383" sldId="291"/>
            <ac:spMk id="2" creationId="{3579C609-D837-4270-A041-0B95D401D517}"/>
          </ac:spMkLst>
        </pc:spChg>
      </pc:sldChg>
      <pc:sldChg chg="delSp modSp mod">
        <pc:chgData name="Kenneth Eddie Stenberg Sandström" userId="9bcca94f-1b8d-4b06-85d2-e62bf23b65df" providerId="ADAL" clId="{530B7F10-1C63-4263-8543-C04607C98F12}" dt="2023-01-18T18:16:06.469" v="75" actId="20577"/>
        <pc:sldMkLst>
          <pc:docMk/>
          <pc:sldMk cId="1823478060" sldId="303"/>
        </pc:sldMkLst>
        <pc:spChg chg="mod">
          <ac:chgData name="Kenneth Eddie Stenberg Sandström" userId="9bcca94f-1b8d-4b06-85d2-e62bf23b65df" providerId="ADAL" clId="{530B7F10-1C63-4263-8543-C04607C98F12}" dt="2023-01-18T18:16:06.469" v="75" actId="20577"/>
          <ac:spMkLst>
            <pc:docMk/>
            <pc:sldMk cId="1823478060" sldId="303"/>
            <ac:spMk id="2" creationId="{3579C609-D837-4270-A041-0B95D401D517}"/>
          </ac:spMkLst>
        </pc:spChg>
        <pc:picChg chg="del">
          <ac:chgData name="Kenneth Eddie Stenberg Sandström" userId="9bcca94f-1b8d-4b06-85d2-e62bf23b65df" providerId="ADAL" clId="{530B7F10-1C63-4263-8543-C04607C98F12}" dt="2023-01-18T18:14:15.950" v="29" actId="478"/>
          <ac:picMkLst>
            <pc:docMk/>
            <pc:sldMk cId="1823478060" sldId="303"/>
            <ac:picMk id="4" creationId="{000532C3-45E3-4955-9A88-0E0EADF7721A}"/>
          </ac:picMkLst>
        </pc:picChg>
      </pc:sldChg>
      <pc:sldChg chg="modSp">
        <pc:chgData name="Kenneth Eddie Stenberg Sandström" userId="9bcca94f-1b8d-4b06-85d2-e62bf23b65df" providerId="ADAL" clId="{530B7F10-1C63-4263-8543-C04607C98F12}" dt="2023-01-18T19:53:39.080" v="1119" actId="20577"/>
        <pc:sldMkLst>
          <pc:docMk/>
          <pc:sldMk cId="2385548469" sldId="305"/>
        </pc:sldMkLst>
        <pc:spChg chg="mod">
          <ac:chgData name="Kenneth Eddie Stenberg Sandström" userId="9bcca94f-1b8d-4b06-85d2-e62bf23b65df" providerId="ADAL" clId="{530B7F10-1C63-4263-8543-C04607C98F12}" dt="2023-01-18T19:53:39.080" v="1119" actId="20577"/>
          <ac:spMkLst>
            <pc:docMk/>
            <pc:sldMk cId="2385548469" sldId="305"/>
            <ac:spMk id="10" creationId="{6390CA51-1744-46E8-B7D2-65AB84D7F553}"/>
          </ac:spMkLst>
        </pc:spChg>
      </pc:sldChg>
      <pc:sldChg chg="modNotesTx">
        <pc:chgData name="Kenneth Eddie Stenberg Sandström" userId="9bcca94f-1b8d-4b06-85d2-e62bf23b65df" providerId="ADAL" clId="{530B7F10-1C63-4263-8543-C04607C98F12}" dt="2023-01-18T19:55:33.599" v="1234" actId="20577"/>
        <pc:sldMkLst>
          <pc:docMk/>
          <pc:sldMk cId="481645141" sldId="310"/>
        </pc:sldMkLst>
      </pc:sldChg>
      <pc:sldChg chg="mod modShow">
        <pc:chgData name="Kenneth Eddie Stenberg Sandström" userId="9bcca94f-1b8d-4b06-85d2-e62bf23b65df" providerId="ADAL" clId="{530B7F10-1C63-4263-8543-C04607C98F12}" dt="2023-01-18T20:09:06.136" v="1742" actId="729"/>
        <pc:sldMkLst>
          <pc:docMk/>
          <pc:sldMk cId="2099456373" sldId="324"/>
        </pc:sldMkLst>
      </pc:sldChg>
      <pc:sldChg chg="mod modShow">
        <pc:chgData name="Kenneth Eddie Stenberg Sandström" userId="9bcca94f-1b8d-4b06-85d2-e62bf23b65df" providerId="ADAL" clId="{530B7F10-1C63-4263-8543-C04607C98F12}" dt="2023-01-18T20:09:21.789" v="1743" actId="729"/>
        <pc:sldMkLst>
          <pc:docMk/>
          <pc:sldMk cId="4206009709" sldId="330"/>
        </pc:sldMkLst>
      </pc:sldChg>
      <pc:sldChg chg="mod modShow">
        <pc:chgData name="Kenneth Eddie Stenberg Sandström" userId="9bcca94f-1b8d-4b06-85d2-e62bf23b65df" providerId="ADAL" clId="{530B7F10-1C63-4263-8543-C04607C98F12}" dt="2023-01-18T20:17:18.018" v="1752" actId="729"/>
        <pc:sldMkLst>
          <pc:docMk/>
          <pc:sldMk cId="1457439813" sldId="332"/>
        </pc:sldMkLst>
      </pc:sldChg>
      <pc:sldChg chg="mod modShow">
        <pc:chgData name="Kenneth Eddie Stenberg Sandström" userId="9bcca94f-1b8d-4b06-85d2-e62bf23b65df" providerId="ADAL" clId="{530B7F10-1C63-4263-8543-C04607C98F12}" dt="2023-01-18T20:17:21.627" v="1753" actId="729"/>
        <pc:sldMkLst>
          <pc:docMk/>
          <pc:sldMk cId="3579462410" sldId="334"/>
        </pc:sldMkLst>
      </pc:sldChg>
      <pc:sldChg chg="mod modShow">
        <pc:chgData name="Kenneth Eddie Stenberg Sandström" userId="9bcca94f-1b8d-4b06-85d2-e62bf23b65df" providerId="ADAL" clId="{530B7F10-1C63-4263-8543-C04607C98F12}" dt="2023-01-18T20:17:37.083" v="1754" actId="729"/>
        <pc:sldMkLst>
          <pc:docMk/>
          <pc:sldMk cId="4215503502" sldId="336"/>
        </pc:sldMkLst>
      </pc:sldChg>
      <pc:sldChg chg="modSp mod modAnim">
        <pc:chgData name="Kenneth Eddie Stenberg Sandström" userId="9bcca94f-1b8d-4b06-85d2-e62bf23b65df" providerId="ADAL" clId="{530B7F10-1C63-4263-8543-C04607C98F12}" dt="2023-01-18T20:27:03.929" v="1921" actId="20577"/>
        <pc:sldMkLst>
          <pc:docMk/>
          <pc:sldMk cId="4073837085" sldId="337"/>
        </pc:sldMkLst>
        <pc:spChg chg="mod">
          <ac:chgData name="Kenneth Eddie Stenberg Sandström" userId="9bcca94f-1b8d-4b06-85d2-e62bf23b65df" providerId="ADAL" clId="{530B7F10-1C63-4263-8543-C04607C98F12}" dt="2023-01-18T20:19:36.262" v="1837" actId="20577"/>
          <ac:spMkLst>
            <pc:docMk/>
            <pc:sldMk cId="4073837085" sldId="337"/>
            <ac:spMk id="2" creationId="{3579C609-D837-4270-A041-0B95D401D517}"/>
          </ac:spMkLst>
        </pc:spChg>
        <pc:spChg chg="mod">
          <ac:chgData name="Kenneth Eddie Stenberg Sandström" userId="9bcca94f-1b8d-4b06-85d2-e62bf23b65df" providerId="ADAL" clId="{530B7F10-1C63-4263-8543-C04607C98F12}" dt="2023-01-18T20:24:45.234" v="1882" actId="20577"/>
          <ac:spMkLst>
            <pc:docMk/>
            <pc:sldMk cId="4073837085" sldId="337"/>
            <ac:spMk id="4" creationId="{9A851169-426E-460D-BA1C-FA06E9A37EB5}"/>
          </ac:spMkLst>
        </pc:spChg>
        <pc:spChg chg="mod">
          <ac:chgData name="Kenneth Eddie Stenberg Sandström" userId="9bcca94f-1b8d-4b06-85d2-e62bf23b65df" providerId="ADAL" clId="{530B7F10-1C63-4263-8543-C04607C98F12}" dt="2023-01-18T20:27:03.929" v="1921" actId="20577"/>
          <ac:spMkLst>
            <pc:docMk/>
            <pc:sldMk cId="4073837085" sldId="337"/>
            <ac:spMk id="6" creationId="{A459EF2E-ED1B-4FD0-9176-65B0A862713F}"/>
          </ac:spMkLst>
        </pc:spChg>
      </pc:sldChg>
      <pc:sldChg chg="modSp mod">
        <pc:chgData name="Kenneth Eddie Stenberg Sandström" userId="9bcca94f-1b8d-4b06-85d2-e62bf23b65df" providerId="ADAL" clId="{530B7F10-1C63-4263-8543-C04607C98F12}" dt="2023-01-18T20:18:07.935" v="1764" actId="20577"/>
        <pc:sldMkLst>
          <pc:docMk/>
          <pc:sldMk cId="986480988" sldId="338"/>
        </pc:sldMkLst>
        <pc:spChg chg="mod">
          <ac:chgData name="Kenneth Eddie Stenberg Sandström" userId="9bcca94f-1b8d-4b06-85d2-e62bf23b65df" providerId="ADAL" clId="{530B7F10-1C63-4263-8543-C04607C98F12}" dt="2023-01-18T20:18:07.935" v="1764" actId="20577"/>
          <ac:spMkLst>
            <pc:docMk/>
            <pc:sldMk cId="986480988" sldId="338"/>
            <ac:spMk id="2" creationId="{3579C609-D837-4270-A041-0B95D401D517}"/>
          </ac:spMkLst>
        </pc:spChg>
      </pc:sldChg>
      <pc:sldChg chg="mod modShow">
        <pc:chgData name="Kenneth Eddie Stenberg Sandström" userId="9bcca94f-1b8d-4b06-85d2-e62bf23b65df" providerId="ADAL" clId="{530B7F10-1C63-4263-8543-C04607C98F12}" dt="2023-01-18T20:17:43.880" v="1755" actId="729"/>
        <pc:sldMkLst>
          <pc:docMk/>
          <pc:sldMk cId="3629229227" sldId="339"/>
        </pc:sldMkLst>
      </pc:sldChg>
      <pc:sldChg chg="modSp modAnim">
        <pc:chgData name="Kenneth Eddie Stenberg Sandström" userId="9bcca94f-1b8d-4b06-85d2-e62bf23b65df" providerId="ADAL" clId="{530B7F10-1C63-4263-8543-C04607C98F12}" dt="2023-01-18T20:27:30.335" v="1922"/>
        <pc:sldMkLst>
          <pc:docMk/>
          <pc:sldMk cId="2726134930" sldId="344"/>
        </pc:sldMkLst>
        <pc:spChg chg="mod">
          <ac:chgData name="Kenneth Eddie Stenberg Sandström" userId="9bcca94f-1b8d-4b06-85d2-e62bf23b65df" providerId="ADAL" clId="{530B7F10-1C63-4263-8543-C04607C98F12}" dt="2023-01-18T20:22:49.608" v="1860" actId="20577"/>
          <ac:spMkLst>
            <pc:docMk/>
            <pc:sldMk cId="2726134930" sldId="344"/>
            <ac:spMk id="4" creationId="{6E084E60-6714-47EF-B17D-AD129330D13C}"/>
          </ac:spMkLst>
        </pc:spChg>
      </pc:sldChg>
      <pc:sldChg chg="modSp mod">
        <pc:chgData name="Kenneth Eddie Stenberg Sandström" userId="9bcca94f-1b8d-4b06-85d2-e62bf23b65df" providerId="ADAL" clId="{530B7F10-1C63-4263-8543-C04607C98F12}" dt="2023-01-18T20:30:05.242" v="1926" actId="14100"/>
        <pc:sldMkLst>
          <pc:docMk/>
          <pc:sldMk cId="689923172" sldId="349"/>
        </pc:sldMkLst>
        <pc:spChg chg="mod">
          <ac:chgData name="Kenneth Eddie Stenberg Sandström" userId="9bcca94f-1b8d-4b06-85d2-e62bf23b65df" providerId="ADAL" clId="{530B7F10-1C63-4263-8543-C04607C98F12}" dt="2023-01-18T20:30:05.242" v="1926" actId="14100"/>
          <ac:spMkLst>
            <pc:docMk/>
            <pc:sldMk cId="689923172" sldId="349"/>
            <ac:spMk id="2" creationId="{3579C609-D837-4270-A041-0B95D401D517}"/>
          </ac:spMkLst>
        </pc:spChg>
      </pc:sldChg>
      <pc:sldChg chg="mod modShow">
        <pc:chgData name="Kenneth Eddie Stenberg Sandström" userId="9bcca94f-1b8d-4b06-85d2-e62bf23b65df" providerId="ADAL" clId="{530B7F10-1C63-4263-8543-C04607C98F12}" dt="2023-01-18T20:30:41.183" v="1927" actId="729"/>
        <pc:sldMkLst>
          <pc:docMk/>
          <pc:sldMk cId="188353314" sldId="350"/>
        </pc:sldMkLst>
      </pc:sldChg>
      <pc:sldChg chg="mod modShow">
        <pc:chgData name="Kenneth Eddie Stenberg Sandström" userId="9bcca94f-1b8d-4b06-85d2-e62bf23b65df" providerId="ADAL" clId="{530B7F10-1C63-4263-8543-C04607C98F12}" dt="2023-01-18T20:32:06.289" v="1928" actId="729"/>
        <pc:sldMkLst>
          <pc:docMk/>
          <pc:sldMk cId="4133835873" sldId="351"/>
        </pc:sldMkLst>
      </pc:sldChg>
      <pc:sldChg chg="modSp mod modAnim modNotesTx">
        <pc:chgData name="Kenneth Eddie Stenberg Sandström" userId="9bcca94f-1b8d-4b06-85d2-e62bf23b65df" providerId="ADAL" clId="{530B7F10-1C63-4263-8543-C04607C98F12}" dt="2023-01-18T19:57:34.076" v="1335" actId="20577"/>
        <pc:sldMkLst>
          <pc:docMk/>
          <pc:sldMk cId="4144572900" sldId="354"/>
        </pc:sldMkLst>
        <pc:spChg chg="mod">
          <ac:chgData name="Kenneth Eddie Stenberg Sandström" userId="9bcca94f-1b8d-4b06-85d2-e62bf23b65df" providerId="ADAL" clId="{530B7F10-1C63-4263-8543-C04607C98F12}" dt="2023-01-18T19:56:39.436" v="1280" actId="20577"/>
          <ac:spMkLst>
            <pc:docMk/>
            <pc:sldMk cId="4144572900" sldId="354"/>
            <ac:spMk id="4" creationId="{A63934C5-3D7A-4EAB-9863-A1724F77ACF7}"/>
          </ac:spMkLst>
        </pc:spChg>
      </pc:sldChg>
      <pc:sldChg chg="mod modShow">
        <pc:chgData name="Kenneth Eddie Stenberg Sandström" userId="9bcca94f-1b8d-4b06-85d2-e62bf23b65df" providerId="ADAL" clId="{530B7F10-1C63-4263-8543-C04607C98F12}" dt="2023-01-18T20:28:19.133" v="1923" actId="729"/>
        <pc:sldMkLst>
          <pc:docMk/>
          <pc:sldMk cId="2793213670" sldId="357"/>
        </pc:sldMkLst>
      </pc:sldChg>
      <pc:sldChg chg="addSp delSp modSp mod delAnim modAnim modNotesTx">
        <pc:chgData name="Kenneth Eddie Stenberg Sandström" userId="9bcca94f-1b8d-4b06-85d2-e62bf23b65df" providerId="ADAL" clId="{530B7F10-1C63-4263-8543-C04607C98F12}" dt="2023-01-18T19:40:43.175" v="1046"/>
        <pc:sldMkLst>
          <pc:docMk/>
          <pc:sldMk cId="3074061556" sldId="358"/>
        </pc:sldMkLst>
        <pc:spChg chg="add mod">
          <ac:chgData name="Kenneth Eddie Stenberg Sandström" userId="9bcca94f-1b8d-4b06-85d2-e62bf23b65df" providerId="ADAL" clId="{530B7F10-1C63-4263-8543-C04607C98F12}" dt="2023-01-18T19:39:03.603" v="1044" actId="207"/>
          <ac:spMkLst>
            <pc:docMk/>
            <pc:sldMk cId="3074061556" sldId="358"/>
            <ac:spMk id="3" creationId="{B020BD16-9D25-C341-0799-D2EFF074A5B7}"/>
          </ac:spMkLst>
        </pc:spChg>
        <pc:spChg chg="mod">
          <ac:chgData name="Kenneth Eddie Stenberg Sandström" userId="9bcca94f-1b8d-4b06-85d2-e62bf23b65df" providerId="ADAL" clId="{530B7F10-1C63-4263-8543-C04607C98F12}" dt="2023-01-18T19:31:49.432" v="971" actId="20577"/>
          <ac:spMkLst>
            <pc:docMk/>
            <pc:sldMk cId="3074061556" sldId="358"/>
            <ac:spMk id="4" creationId="{471C6C2E-9492-4E63-8D4F-1E12A7298692}"/>
          </ac:spMkLst>
        </pc:spChg>
        <pc:spChg chg="mod">
          <ac:chgData name="Kenneth Eddie Stenberg Sandström" userId="9bcca94f-1b8d-4b06-85d2-e62bf23b65df" providerId="ADAL" clId="{530B7F10-1C63-4263-8543-C04607C98F12}" dt="2023-01-18T19:27:36.828" v="925" actId="20577"/>
          <ac:spMkLst>
            <pc:docMk/>
            <pc:sldMk cId="3074061556" sldId="358"/>
            <ac:spMk id="6" creationId="{ABA3E749-5297-451C-938F-F524663DAD50}"/>
          </ac:spMkLst>
        </pc:spChg>
        <pc:spChg chg="del mod">
          <ac:chgData name="Kenneth Eddie Stenberg Sandström" userId="9bcca94f-1b8d-4b06-85d2-e62bf23b65df" providerId="ADAL" clId="{530B7F10-1C63-4263-8543-C04607C98F12}" dt="2023-01-18T19:25:59.518" v="912"/>
          <ac:spMkLst>
            <pc:docMk/>
            <pc:sldMk cId="3074061556" sldId="358"/>
            <ac:spMk id="8" creationId="{BF805274-B7E9-41FD-ADA2-F3FCFD937A66}"/>
          </ac:spMkLst>
        </pc:spChg>
      </pc:sldChg>
      <pc:sldChg chg="modSp mod">
        <pc:chgData name="Kenneth Eddie Stenberg Sandström" userId="9bcca94f-1b8d-4b06-85d2-e62bf23b65df" providerId="ADAL" clId="{530B7F10-1C63-4263-8543-C04607C98F12}" dt="2023-01-18T18:54:14.286" v="505" actId="20577"/>
        <pc:sldMkLst>
          <pc:docMk/>
          <pc:sldMk cId="100036662" sldId="359"/>
        </pc:sldMkLst>
        <pc:spChg chg="mod">
          <ac:chgData name="Kenneth Eddie Stenberg Sandström" userId="9bcca94f-1b8d-4b06-85d2-e62bf23b65df" providerId="ADAL" clId="{530B7F10-1C63-4263-8543-C04607C98F12}" dt="2023-01-18T18:53:19.874" v="504" actId="1076"/>
          <ac:spMkLst>
            <pc:docMk/>
            <pc:sldMk cId="100036662" sldId="359"/>
            <ac:spMk id="2" creationId="{1CB642B0-9160-410D-BF79-B40B9086D903}"/>
          </ac:spMkLst>
        </pc:spChg>
        <pc:spChg chg="mod">
          <ac:chgData name="Kenneth Eddie Stenberg Sandström" userId="9bcca94f-1b8d-4b06-85d2-e62bf23b65df" providerId="ADAL" clId="{530B7F10-1C63-4263-8543-C04607C98F12}" dt="2023-01-18T18:54:14.286" v="505" actId="20577"/>
          <ac:spMkLst>
            <pc:docMk/>
            <pc:sldMk cId="100036662" sldId="359"/>
            <ac:spMk id="3" creationId="{B62E68C6-10CB-457A-B708-9C02174A03C6}"/>
          </ac:spMkLst>
        </pc:spChg>
      </pc:sldChg>
      <pc:sldChg chg="modSp mod">
        <pc:chgData name="Kenneth Eddie Stenberg Sandström" userId="9bcca94f-1b8d-4b06-85d2-e62bf23b65df" providerId="ADAL" clId="{530B7F10-1C63-4263-8543-C04607C98F12}" dt="2023-01-18T20:46:17.904" v="2083" actId="1076"/>
        <pc:sldMkLst>
          <pc:docMk/>
          <pc:sldMk cId="2624387034" sldId="361"/>
        </pc:sldMkLst>
        <pc:spChg chg="mod">
          <ac:chgData name="Kenneth Eddie Stenberg Sandström" userId="9bcca94f-1b8d-4b06-85d2-e62bf23b65df" providerId="ADAL" clId="{530B7F10-1C63-4263-8543-C04607C98F12}" dt="2023-01-18T20:46:14.497" v="2082" actId="14100"/>
          <ac:spMkLst>
            <pc:docMk/>
            <pc:sldMk cId="2624387034" sldId="361"/>
            <ac:spMk id="4" creationId="{98736616-2FD2-48AB-A977-6849B6A6F56F}"/>
          </ac:spMkLst>
        </pc:spChg>
        <pc:picChg chg="mod">
          <ac:chgData name="Kenneth Eddie Stenberg Sandström" userId="9bcca94f-1b8d-4b06-85d2-e62bf23b65df" providerId="ADAL" clId="{530B7F10-1C63-4263-8543-C04607C98F12}" dt="2023-01-18T20:46:17.904" v="2083" actId="1076"/>
          <ac:picMkLst>
            <pc:docMk/>
            <pc:sldMk cId="2624387034" sldId="361"/>
            <ac:picMk id="6" creationId="{8CFD0A47-ADE5-47CE-BADE-A84775C0C407}"/>
          </ac:picMkLst>
        </pc:picChg>
      </pc:sldChg>
      <pc:sldChg chg="modSp mod modShow">
        <pc:chgData name="Kenneth Eddie Stenberg Sandström" userId="9bcca94f-1b8d-4b06-85d2-e62bf23b65df" providerId="ADAL" clId="{530B7F10-1C63-4263-8543-C04607C98F12}" dt="2023-01-18T20:44:28.993" v="2016" actId="729"/>
        <pc:sldMkLst>
          <pc:docMk/>
          <pc:sldMk cId="2309928741" sldId="362"/>
        </pc:sldMkLst>
        <pc:spChg chg="mod">
          <ac:chgData name="Kenneth Eddie Stenberg Sandström" userId="9bcca94f-1b8d-4b06-85d2-e62bf23b65df" providerId="ADAL" clId="{530B7F10-1C63-4263-8543-C04607C98F12}" dt="2023-01-18T20:44:09.747" v="2015" actId="20577"/>
          <ac:spMkLst>
            <pc:docMk/>
            <pc:sldMk cId="2309928741" sldId="362"/>
            <ac:spMk id="4" creationId="{98736616-2FD2-48AB-A977-6849B6A6F56F}"/>
          </ac:spMkLst>
        </pc:spChg>
      </pc:sldChg>
      <pc:sldChg chg="mod modShow">
        <pc:chgData name="Kenneth Eddie Stenberg Sandström" userId="9bcca94f-1b8d-4b06-85d2-e62bf23b65df" providerId="ADAL" clId="{530B7F10-1C63-4263-8543-C04607C98F12}" dt="2023-01-18T20:47:08.534" v="2084" actId="729"/>
        <pc:sldMkLst>
          <pc:docMk/>
          <pc:sldMk cId="3445161364" sldId="364"/>
        </pc:sldMkLst>
      </pc:sldChg>
      <pc:sldChg chg="addSp modSp mod">
        <pc:chgData name="Kenneth Eddie Stenberg Sandström" userId="9bcca94f-1b8d-4b06-85d2-e62bf23b65df" providerId="ADAL" clId="{530B7F10-1C63-4263-8543-C04607C98F12}" dt="2023-01-18T21:12:17.024" v="2167" actId="20577"/>
        <pc:sldMkLst>
          <pc:docMk/>
          <pc:sldMk cId="0" sldId="376"/>
        </pc:sldMkLst>
        <pc:spChg chg="add mod">
          <ac:chgData name="Kenneth Eddie Stenberg Sandström" userId="9bcca94f-1b8d-4b06-85d2-e62bf23b65df" providerId="ADAL" clId="{530B7F10-1C63-4263-8543-C04607C98F12}" dt="2023-01-18T21:11:30.178" v="2152" actId="20577"/>
          <ac:spMkLst>
            <pc:docMk/>
            <pc:sldMk cId="0" sldId="376"/>
            <ac:spMk id="2" creationId="{52FC40DD-7BC6-5E0A-3BCF-08982445700C}"/>
          </ac:spMkLst>
        </pc:spChg>
        <pc:spChg chg="mod">
          <ac:chgData name="Kenneth Eddie Stenberg Sandström" userId="9bcca94f-1b8d-4b06-85d2-e62bf23b65df" providerId="ADAL" clId="{530B7F10-1C63-4263-8543-C04607C98F12}" dt="2023-01-18T21:10:42.574" v="2096" actId="14100"/>
          <ac:spMkLst>
            <pc:docMk/>
            <pc:sldMk cId="0" sldId="376"/>
            <ac:spMk id="99330" creationId="{47752BFE-9951-4CA2-9A60-2AF34B675D04}"/>
          </ac:spMkLst>
        </pc:spChg>
        <pc:spChg chg="mod">
          <ac:chgData name="Kenneth Eddie Stenberg Sandström" userId="9bcca94f-1b8d-4b06-85d2-e62bf23b65df" providerId="ADAL" clId="{530B7F10-1C63-4263-8543-C04607C98F12}" dt="2023-01-18T20:53:20.840" v="2087" actId="20577"/>
          <ac:spMkLst>
            <pc:docMk/>
            <pc:sldMk cId="0" sldId="376"/>
            <ac:spMk id="99399" creationId="{6997832F-093A-4720-87BF-D31A238F700F}"/>
          </ac:spMkLst>
        </pc:spChg>
        <pc:graphicFrameChg chg="mod modGraphic">
          <ac:chgData name="Kenneth Eddie Stenberg Sandström" userId="9bcca94f-1b8d-4b06-85d2-e62bf23b65df" providerId="ADAL" clId="{530B7F10-1C63-4263-8543-C04607C98F12}" dt="2023-01-18T21:12:17.024" v="2167" actId="20577"/>
          <ac:graphicFrameMkLst>
            <pc:docMk/>
            <pc:sldMk cId="0" sldId="376"/>
            <ac:graphicFrameMk id="3" creationId="{C476600D-1A2B-41C9-AD0C-891F79EF6B6C}"/>
          </ac:graphicFrameMkLst>
        </pc:graphicFrameChg>
      </pc:sldChg>
      <pc:sldChg chg="modSp mod">
        <pc:chgData name="Kenneth Eddie Stenberg Sandström" userId="9bcca94f-1b8d-4b06-85d2-e62bf23b65df" providerId="ADAL" clId="{530B7F10-1C63-4263-8543-C04607C98F12}" dt="2023-01-18T19:41:40.027" v="1051" actId="14100"/>
        <pc:sldMkLst>
          <pc:docMk/>
          <pc:sldMk cId="1285683468" sldId="378"/>
        </pc:sldMkLst>
        <pc:spChg chg="mod">
          <ac:chgData name="Kenneth Eddie Stenberg Sandström" userId="9bcca94f-1b8d-4b06-85d2-e62bf23b65df" providerId="ADAL" clId="{530B7F10-1C63-4263-8543-C04607C98F12}" dt="2023-01-18T18:57:37.263" v="510" actId="20577"/>
          <ac:spMkLst>
            <pc:docMk/>
            <pc:sldMk cId="1285683468" sldId="378"/>
            <ac:spMk id="2" creationId="{51CD950D-B143-4BFE-9DED-5206ED5AB34F}"/>
          </ac:spMkLst>
        </pc:spChg>
        <pc:spChg chg="mod">
          <ac:chgData name="Kenneth Eddie Stenberg Sandström" userId="9bcca94f-1b8d-4b06-85d2-e62bf23b65df" providerId="ADAL" clId="{530B7F10-1C63-4263-8543-C04607C98F12}" dt="2023-01-18T19:41:40.027" v="1051" actId="14100"/>
          <ac:spMkLst>
            <pc:docMk/>
            <pc:sldMk cId="1285683468" sldId="378"/>
            <ac:spMk id="9" creationId="{95D6A586-0B22-4937-BE06-18855274D87B}"/>
          </ac:spMkLst>
        </pc:spChg>
      </pc:sldChg>
      <pc:sldChg chg="modSp mod">
        <pc:chgData name="Kenneth Eddie Stenberg Sandström" userId="9bcca94f-1b8d-4b06-85d2-e62bf23b65df" providerId="ADAL" clId="{530B7F10-1C63-4263-8543-C04607C98F12}" dt="2023-01-18T19:01:03.444" v="537" actId="20577"/>
        <pc:sldMkLst>
          <pc:docMk/>
          <pc:sldMk cId="3695626201" sldId="380"/>
        </pc:sldMkLst>
        <pc:spChg chg="mod">
          <ac:chgData name="Kenneth Eddie Stenberg Sandström" userId="9bcca94f-1b8d-4b06-85d2-e62bf23b65df" providerId="ADAL" clId="{530B7F10-1C63-4263-8543-C04607C98F12}" dt="2023-01-18T18:57:50.938" v="513" actId="20577"/>
          <ac:spMkLst>
            <pc:docMk/>
            <pc:sldMk cId="3695626201" sldId="380"/>
            <ac:spMk id="2" creationId="{51CD950D-B143-4BFE-9DED-5206ED5AB34F}"/>
          </ac:spMkLst>
        </pc:spChg>
        <pc:spChg chg="mod">
          <ac:chgData name="Kenneth Eddie Stenberg Sandström" userId="9bcca94f-1b8d-4b06-85d2-e62bf23b65df" providerId="ADAL" clId="{530B7F10-1C63-4263-8543-C04607C98F12}" dt="2023-01-18T18:59:43.123" v="536" actId="20577"/>
          <ac:spMkLst>
            <pc:docMk/>
            <pc:sldMk cId="3695626201" sldId="380"/>
            <ac:spMk id="9" creationId="{95D6A586-0B22-4937-BE06-18855274D87B}"/>
          </ac:spMkLst>
        </pc:spChg>
        <pc:spChg chg="mod">
          <ac:chgData name="Kenneth Eddie Stenberg Sandström" userId="9bcca94f-1b8d-4b06-85d2-e62bf23b65df" providerId="ADAL" clId="{530B7F10-1C63-4263-8543-C04607C98F12}" dt="2023-01-18T19:01:03.444" v="537" actId="20577"/>
          <ac:spMkLst>
            <pc:docMk/>
            <pc:sldMk cId="3695626201" sldId="380"/>
            <ac:spMk id="12" creationId="{BC1A3D33-EBD7-4364-A1E6-2FFCC834E9E8}"/>
          </ac:spMkLst>
        </pc:spChg>
      </pc:sldChg>
      <pc:sldChg chg="mod modShow">
        <pc:chgData name="Kenneth Eddie Stenberg Sandström" userId="9bcca94f-1b8d-4b06-85d2-e62bf23b65df" providerId="ADAL" clId="{530B7F10-1C63-4263-8543-C04607C98F12}" dt="2023-01-18T20:28:33.979" v="1924" actId="729"/>
        <pc:sldMkLst>
          <pc:docMk/>
          <pc:sldMk cId="1309525640" sldId="385"/>
        </pc:sldMkLst>
      </pc:sldChg>
      <pc:sldChg chg="addSp modSp mod modAnim modNotesTx">
        <pc:chgData name="Kenneth Eddie Stenberg Sandström" userId="9bcca94f-1b8d-4b06-85d2-e62bf23b65df" providerId="ADAL" clId="{530B7F10-1C63-4263-8543-C04607C98F12}" dt="2023-01-18T20:38:20.197" v="2006" actId="1076"/>
        <pc:sldMkLst>
          <pc:docMk/>
          <pc:sldMk cId="70543489" sldId="386"/>
        </pc:sldMkLst>
        <pc:spChg chg="add mod">
          <ac:chgData name="Kenneth Eddie Stenberg Sandström" userId="9bcca94f-1b8d-4b06-85d2-e62bf23b65df" providerId="ADAL" clId="{530B7F10-1C63-4263-8543-C04607C98F12}" dt="2023-01-18T20:38:20.197" v="2006" actId="1076"/>
          <ac:spMkLst>
            <pc:docMk/>
            <pc:sldMk cId="70543489" sldId="386"/>
            <ac:spMk id="4" creationId="{D0C43D2C-1F6A-C7E5-1174-94F1C9EFBDD4}"/>
          </ac:spMkLst>
        </pc:spChg>
      </pc:sldChg>
      <pc:sldChg chg="del">
        <pc:chgData name="Kenneth Eddie Stenberg Sandström" userId="9bcca94f-1b8d-4b06-85d2-e62bf23b65df" providerId="ADAL" clId="{530B7F10-1C63-4263-8543-C04607C98F12}" dt="2023-01-18T20:35:56.232" v="1959" actId="2696"/>
        <pc:sldMkLst>
          <pc:docMk/>
          <pc:sldMk cId="1919661647" sldId="387"/>
        </pc:sldMkLst>
      </pc:sldChg>
      <pc:sldChg chg="mod modShow">
        <pc:chgData name="Kenneth Eddie Stenberg Sandström" userId="9bcca94f-1b8d-4b06-85d2-e62bf23b65df" providerId="ADAL" clId="{530B7F10-1C63-4263-8543-C04607C98F12}" dt="2023-01-18T20:33:54.929" v="1929" actId="729"/>
        <pc:sldMkLst>
          <pc:docMk/>
          <pc:sldMk cId="4199405002" sldId="389"/>
        </pc:sldMkLst>
      </pc:sldChg>
      <pc:sldChg chg="addSp modSp new mod ord modAnim">
        <pc:chgData name="Kenneth Eddie Stenberg Sandström" userId="9bcca94f-1b8d-4b06-85d2-e62bf23b65df" providerId="ADAL" clId="{530B7F10-1C63-4263-8543-C04607C98F12}" dt="2023-01-18T19:27:26.166" v="923" actId="1076"/>
        <pc:sldMkLst>
          <pc:docMk/>
          <pc:sldMk cId="3736227832" sldId="390"/>
        </pc:sldMkLst>
        <pc:spChg chg="add mod">
          <ac:chgData name="Kenneth Eddie Stenberg Sandström" userId="9bcca94f-1b8d-4b06-85d2-e62bf23b65df" providerId="ADAL" clId="{530B7F10-1C63-4263-8543-C04607C98F12}" dt="2023-01-18T19:26:58.659" v="920" actId="1076"/>
          <ac:spMkLst>
            <pc:docMk/>
            <pc:sldMk cId="3736227832" sldId="390"/>
            <ac:spMk id="2" creationId="{E1967F26-8A37-28C0-BB10-B7FB478F5A18}"/>
          </ac:spMkLst>
        </pc:spChg>
        <pc:spChg chg="add mod">
          <ac:chgData name="Kenneth Eddie Stenberg Sandström" userId="9bcca94f-1b8d-4b06-85d2-e62bf23b65df" providerId="ADAL" clId="{530B7F10-1C63-4263-8543-C04607C98F12}" dt="2023-01-18T19:27:26.166" v="923" actId="1076"/>
          <ac:spMkLst>
            <pc:docMk/>
            <pc:sldMk cId="3736227832" sldId="390"/>
            <ac:spMk id="3" creationId="{D2C26CCA-43B9-9E78-1597-C5E47CCD3DFF}"/>
          </ac:spMkLst>
        </pc:spChg>
      </pc:sldChg>
      <pc:sldChg chg="addSp delSp modSp new mod ord modAnim">
        <pc:chgData name="Kenneth Eddie Stenberg Sandström" userId="9bcca94f-1b8d-4b06-85d2-e62bf23b65df" providerId="ADAL" clId="{530B7F10-1C63-4263-8543-C04607C98F12}" dt="2023-01-18T20:06:28.998" v="1740" actId="1076"/>
        <pc:sldMkLst>
          <pc:docMk/>
          <pc:sldMk cId="1581359755" sldId="391"/>
        </pc:sldMkLst>
        <pc:spChg chg="mod">
          <ac:chgData name="Kenneth Eddie Stenberg Sandström" userId="9bcca94f-1b8d-4b06-85d2-e62bf23b65df" providerId="ADAL" clId="{530B7F10-1C63-4263-8543-C04607C98F12}" dt="2023-01-18T19:59:39.525" v="1389" actId="20577"/>
          <ac:spMkLst>
            <pc:docMk/>
            <pc:sldMk cId="1581359755" sldId="391"/>
            <ac:spMk id="2" creationId="{747632BC-F599-52F9-1F52-076D63B5E0B7}"/>
          </ac:spMkLst>
        </pc:spChg>
        <pc:spChg chg="add del mod">
          <ac:chgData name="Kenneth Eddie Stenberg Sandström" userId="9bcca94f-1b8d-4b06-85d2-e62bf23b65df" providerId="ADAL" clId="{530B7F10-1C63-4263-8543-C04607C98F12}" dt="2023-01-18T19:59:44.319" v="1391"/>
          <ac:spMkLst>
            <pc:docMk/>
            <pc:sldMk cId="1581359755" sldId="391"/>
            <ac:spMk id="3" creationId="{5762D3ED-6C4F-2317-57B4-088E93CC2591}"/>
          </ac:spMkLst>
        </pc:spChg>
        <pc:spChg chg="add mod">
          <ac:chgData name="Kenneth Eddie Stenberg Sandström" userId="9bcca94f-1b8d-4b06-85d2-e62bf23b65df" providerId="ADAL" clId="{530B7F10-1C63-4263-8543-C04607C98F12}" dt="2023-01-18T20:05:02.207" v="1737" actId="20577"/>
          <ac:spMkLst>
            <pc:docMk/>
            <pc:sldMk cId="1581359755" sldId="391"/>
            <ac:spMk id="4" creationId="{97E3F983-400D-EF42-FDB4-947134BE49B0}"/>
          </ac:spMkLst>
        </pc:spChg>
        <pc:picChg chg="add mod">
          <ac:chgData name="Kenneth Eddie Stenberg Sandström" userId="9bcca94f-1b8d-4b06-85d2-e62bf23b65df" providerId="ADAL" clId="{530B7F10-1C63-4263-8543-C04607C98F12}" dt="2023-01-18T20:06:28.998" v="1740" actId="1076"/>
          <ac:picMkLst>
            <pc:docMk/>
            <pc:sldMk cId="1581359755" sldId="391"/>
            <ac:picMk id="5" creationId="{4C98FE63-734C-0BBC-539D-5BADA20AEDCB}"/>
          </ac:picMkLst>
        </pc:picChg>
      </pc:sldChg>
      <pc:sldChg chg="addSp delSp modSp new del mod">
        <pc:chgData name="Kenneth Eddie Stenberg Sandström" userId="9bcca94f-1b8d-4b06-85d2-e62bf23b65df" providerId="ADAL" clId="{530B7F10-1C63-4263-8543-C04607C98F12}" dt="2023-01-18T20:11:19.574" v="1749" actId="2696"/>
        <pc:sldMkLst>
          <pc:docMk/>
          <pc:sldMk cId="181579666" sldId="392"/>
        </pc:sldMkLst>
        <pc:picChg chg="add del mod">
          <ac:chgData name="Kenneth Eddie Stenberg Sandström" userId="9bcca94f-1b8d-4b06-85d2-e62bf23b65df" providerId="ADAL" clId="{530B7F10-1C63-4263-8543-C04607C98F12}" dt="2023-01-18T20:11:12.848" v="1748" actId="478"/>
          <ac:picMkLst>
            <pc:docMk/>
            <pc:sldMk cId="181579666" sldId="392"/>
            <ac:picMk id="3" creationId="{E04E98B1-FA15-2EB9-1817-0217BF002AB6}"/>
          </ac:picMkLst>
        </pc:picChg>
      </pc:sldChg>
      <pc:sldChg chg="addSp delSp modSp new mod">
        <pc:chgData name="Kenneth Eddie Stenberg Sandström" userId="9bcca94f-1b8d-4b06-85d2-e62bf23b65df" providerId="ADAL" clId="{530B7F10-1C63-4263-8543-C04607C98F12}" dt="2023-01-19T05:19:17.663" v="2234" actId="1076"/>
        <pc:sldMkLst>
          <pc:docMk/>
          <pc:sldMk cId="1982696897" sldId="392"/>
        </pc:sldMkLst>
        <pc:spChg chg="mod">
          <ac:chgData name="Kenneth Eddie Stenberg Sandström" userId="9bcca94f-1b8d-4b06-85d2-e62bf23b65df" providerId="ADAL" clId="{530B7F10-1C63-4263-8543-C04607C98F12}" dt="2023-01-19T05:14:25.113" v="2219" actId="14100"/>
          <ac:spMkLst>
            <pc:docMk/>
            <pc:sldMk cId="1982696897" sldId="392"/>
            <ac:spMk id="2" creationId="{4E18378B-CABC-7C99-C5E7-C0C766AA4673}"/>
          </ac:spMkLst>
        </pc:spChg>
        <pc:picChg chg="add mod">
          <ac:chgData name="Kenneth Eddie Stenberg Sandström" userId="9bcca94f-1b8d-4b06-85d2-e62bf23b65df" providerId="ADAL" clId="{530B7F10-1C63-4263-8543-C04607C98F12}" dt="2023-01-19T05:19:17.663" v="2234" actId="1076"/>
          <ac:picMkLst>
            <pc:docMk/>
            <pc:sldMk cId="1982696897" sldId="392"/>
            <ac:picMk id="5" creationId="{B1C4CBCE-147E-45E5-DA08-145C50784B4D}"/>
          </ac:picMkLst>
        </pc:picChg>
        <pc:picChg chg="add del mod">
          <ac:chgData name="Kenneth Eddie Stenberg Sandström" userId="9bcca94f-1b8d-4b06-85d2-e62bf23b65df" providerId="ADAL" clId="{530B7F10-1C63-4263-8543-C04607C98F12}" dt="2023-01-19T05:18:55.862" v="2228" actId="478"/>
          <ac:picMkLst>
            <pc:docMk/>
            <pc:sldMk cId="1982696897" sldId="392"/>
            <ac:picMk id="7" creationId="{BABF9684-1889-DAC4-67EC-275EB1BB2233}"/>
          </ac:picMkLst>
        </pc:picChg>
        <pc:picChg chg="add mod">
          <ac:chgData name="Kenneth Eddie Stenberg Sandström" userId="9bcca94f-1b8d-4b06-85d2-e62bf23b65df" providerId="ADAL" clId="{530B7F10-1C63-4263-8543-C04607C98F12}" dt="2023-01-19T05:19:02.655" v="2230" actId="14100"/>
          <ac:picMkLst>
            <pc:docMk/>
            <pc:sldMk cId="1982696897" sldId="392"/>
            <ac:picMk id="9" creationId="{B1A042A6-7484-5321-E5BB-5588A38D82DE}"/>
          </ac:picMkLst>
        </pc:picChg>
      </pc:sldChg>
      <pc:sldChg chg="add del">
        <pc:chgData name="Kenneth Eddie Stenberg Sandström" userId="9bcca94f-1b8d-4b06-85d2-e62bf23b65df" providerId="ADAL" clId="{530B7F10-1C63-4263-8543-C04607C98F12}" dt="2023-01-18T20:13:44.841" v="1751" actId="2696"/>
        <pc:sldMkLst>
          <pc:docMk/>
          <pc:sldMk cId="3522895178" sldId="3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628C2B-04B3-411B-9155-40556A72AAF6}" type="datetimeFigureOut">
              <a:rPr lang="da-DK" smtClean="0"/>
              <a:t>19-01-2023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5E452F-1729-4C1E-BFD7-B7F2190BF9E6}" type="slidenum">
              <a:rPr lang="da-DK" smtClean="0"/>
              <a:t>‹nr.›</a:t>
            </a:fld>
            <a:endParaRPr lang="da-DK"/>
          </a:p>
        </p:txBody>
      </p:sp>
    </p:spTree>
    <p:extLst>
      <p:ext uri="{BB962C8B-B14F-4D97-AF65-F5344CB8AC3E}">
        <p14:creationId xmlns:p14="http://schemas.microsoft.com/office/powerpoint/2010/main" val="1218484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solidFill>
                  <a:srgbClr val="FF0000"/>
                </a:solidFill>
              </a:rPr>
              <a:t>((Noget vrøvl der skal redigeres når jeg har tid </a:t>
            </a:r>
            <a:r>
              <a:rPr lang="da-DK" dirty="0">
                <a:solidFill>
                  <a:srgbClr val="FF0000"/>
                </a:solidFill>
                <a:sym typeface="Wingdings" panose="05000000000000000000" pitchFamily="2" charset="2"/>
              </a:rPr>
              <a:t>…</a:t>
            </a:r>
            <a:r>
              <a:rPr lang="da-DK" dirty="0">
                <a:solidFill>
                  <a:srgbClr val="FF0000"/>
                </a:solidFill>
              </a:rPr>
              <a:t>Hvad er EMC/EMI/EMD</a:t>
            </a:r>
          </a:p>
          <a:p>
            <a:r>
              <a:rPr lang="da-DK" dirty="0">
                <a:solidFill>
                  <a:srgbClr val="FF0000"/>
                </a:solidFill>
              </a:rPr>
              <a:t> EMC, Elektromagnetisk kompatibilitet er utilsigtet frembringelse, udbredelse og modtagelse af elektromagnetiske bølger, der forårsager en uønskede virkning på elektronisk udstyr såsom elektromagnetisk interferens (EMI) eller endda fysisk skade. Et godt eksempel på, at elektroniske enheder ikke er elektromagnetisk kompatible, er højttalere og mobiltelefoner. Når en telefon er sat ved siden af en højttaler, reagerer den ikke, fordi EM -bølgeemissionerne er minimale, men når der er et indgående opkald eller en besked, er de udsendte EM -bølger stærkere, og disse fanges i højttalerens spoler og genererer elektricitet, der højttaleren producerer statisk lyd.</a:t>
            </a:r>
          </a:p>
          <a:p>
            <a:r>
              <a:rPr lang="da-DK" dirty="0">
                <a:solidFill>
                  <a:srgbClr val="FF0000"/>
                </a:solidFill>
              </a:rPr>
              <a:t>Elektromagnetisk interferens kan forårsage skadelige virkninger på forskellige teknologier, hvorfor elektromagnetisk kompatibilitet sigter mod at kontrollere denne interferens for at reducere risikoen for udstyrsskader.))</a:t>
            </a:r>
          </a:p>
          <a:p>
            <a:endParaRPr lang="da-DK" dirty="0">
              <a:solidFill>
                <a:srgbClr val="FF0000"/>
              </a:solidFill>
            </a:endParaRPr>
          </a:p>
          <a:p>
            <a:r>
              <a:rPr lang="da-DK" dirty="0" err="1">
                <a:solidFill>
                  <a:srgbClr val="FF0000"/>
                </a:solidFill>
              </a:rPr>
              <a:t>Kss</a:t>
            </a:r>
            <a:r>
              <a:rPr lang="da-DK" dirty="0">
                <a:solidFill>
                  <a:srgbClr val="FF0000"/>
                </a:solidFill>
              </a:rPr>
              <a:t> version 1. </a:t>
            </a:r>
            <a:r>
              <a:rPr lang="da-DK" b="0" i="0" dirty="0">
                <a:solidFill>
                  <a:srgbClr val="001D3C"/>
                </a:solidFill>
                <a:effectLst/>
                <a:latin typeface="ConduitITCStd"/>
              </a:rPr>
              <a:t>Det handler om, at elektriske og elektroniske apparater og faste anlæg ikke må forstyrre andre apparater (udstråling) og faste anlæg. Samtidigt skal de have immunitet (indstråling) mod selv at lade sig forstyrre.</a:t>
            </a:r>
          </a:p>
          <a:p>
            <a:r>
              <a:rPr lang="da-DK" b="0" i="0" dirty="0">
                <a:solidFill>
                  <a:srgbClr val="001D3C"/>
                </a:solidFill>
                <a:effectLst/>
                <a:latin typeface="ConduitITCStd"/>
              </a:rPr>
              <a:t>Elektriske og elektroniske apparater, som kan tænkes at fremkalde elektrisk støj eller selv lade sig forstyrre, skal opfylde direktivets emissions- og immunitetskrav og være CE-mærkede. </a:t>
            </a:r>
            <a:endParaRPr lang="da-DK" dirty="0">
              <a:solidFill>
                <a:srgbClr val="FF0000"/>
              </a:solidFill>
            </a:endParaRPr>
          </a:p>
          <a:p>
            <a:r>
              <a:rPr lang="da-DK" dirty="0">
                <a:solidFill>
                  <a:srgbClr val="FF0000"/>
                </a:solidFill>
              </a:rPr>
              <a:t>For at en enhed skal betragtes som elektromagnetisk kompatibel, er 3 afgørende: </a:t>
            </a:r>
          </a:p>
          <a:p>
            <a:r>
              <a:rPr lang="da-DK" dirty="0"/>
              <a:t>► Undgå forstyrrelser i sig selv (selvkompatibilitet). </a:t>
            </a:r>
          </a:p>
          <a:p>
            <a:r>
              <a:rPr lang="da-DK" dirty="0"/>
              <a:t>► Forsøg ikke at forstyrre andre enheder.</a:t>
            </a:r>
          </a:p>
          <a:p>
            <a:r>
              <a:rPr lang="da-DK" dirty="0"/>
              <a:t>► Vær immun mod interferens fra andre enheder.</a:t>
            </a:r>
          </a:p>
          <a:p>
            <a:r>
              <a:rPr lang="da-DK" dirty="0"/>
              <a:t>EMI, Elektromagnetisk interferens, er en forstyrrelse i radiofrekvensspektret, der påvirker felter, selvom deres frekvenser ikke er justeret. Dette skyldes, at elektromagnetisk stråling stadig kan forstyrre hinanden, selvom de ikke har samme frekvens, og dette forværres af, at enheder, der udsender elektromagnetiske bølger, har en tendens til også at transmittere ved lavere effekt på harmoniske sidebånd, hvorfor det er derfor en FM -radio kan opfange kraftige signaler fra en nærliggende CB -radio.</a:t>
            </a:r>
          </a:p>
          <a:p>
            <a:r>
              <a:rPr lang="da-DK" dirty="0"/>
              <a:t>EMI kan være et problem på elektroniske enheder, da elektroniske kredsløb er meget modtagelige for EMI, fordi elektromagnetisk stråling let kan optages af enhver leder, hvorfor højttalere undertiden larmer, når en nærliggende mobiltelefon modtager et opkald eller en sms. Dette skyldes, at spolen i højttalerne fungerer som en antenne, der fanger EMI udsendt af mobiltelefonen.</a:t>
            </a:r>
          </a:p>
          <a:p>
            <a:r>
              <a:rPr lang="da-DK" dirty="0"/>
              <a:t>EMI kan være et alvorligt problem i kritiske systemer, der bruger radioer som f.eks. På et fly, hvorfor alle elektroniske enheder skal slukkes under start og landing, da de kan forårsage interferens med kommunikationen mellem piloten og jordkontrollen eller andet kritiske systemer, der bruges af flyet.</a:t>
            </a:r>
          </a:p>
          <a:p>
            <a:r>
              <a:rPr lang="da-DK" dirty="0"/>
              <a:t>Elektromagnetisk interferens er også kendt som radiofrekvensinterferens (RFI).</a:t>
            </a:r>
          </a:p>
          <a:p>
            <a:r>
              <a:rPr lang="da-DK" dirty="0"/>
              <a:t>Alle elektromagnetiske hændelser, der forekommer i et bestemt område, udgør det elektromagnetiske miljø i denne region. Hovedeffekterne af dette elektromagnetiske miljø kan siges som EMI og EMC. Hvis vi ønsker at karakterisere det elektromagnetiske miljø, støder vi på to elementer: </a:t>
            </a:r>
          </a:p>
          <a:p>
            <a:r>
              <a:rPr lang="da-DK" dirty="0"/>
              <a:t>► Frekvens / Tid </a:t>
            </a:r>
          </a:p>
          <a:p>
            <a:r>
              <a:rPr lang="da-DK" dirty="0"/>
              <a:t>► Amplitude (intensitet af elektromagnetisk energi eller spændingsstrøm værdi mv) </a:t>
            </a:r>
          </a:p>
          <a:p>
            <a:r>
              <a:rPr lang="da-DK" dirty="0"/>
              <a:t>Hovedårsagerne til elektromagnetisk interferens er; kabler af dårlig kvalitet, trykte kredsløbselementer, lækager ved forbindelsespunkter, modstande, kondensatorer, induktorer, elementudskiftning, elektromekaniske enheder, digitale kredsløbselementer, mekaniske kontakter kan laves på en liste.</a:t>
            </a:r>
          </a:p>
          <a:p>
            <a:r>
              <a:rPr lang="da-DK" dirty="0"/>
              <a:t>ESD, Elektrostatiske udladninger.</a:t>
            </a:r>
          </a:p>
          <a:p>
            <a:r>
              <a:rPr lang="da-DK" dirty="0"/>
              <a:t>Begrebet «elektrostatisk udladning» betegner impulsive strømme, der løber gennem ethvert objekt, der er forbundet til jord, hvis det kommer i (direkte eller indirekte) kontakt med et andet objekt, der har et andet potentiale i forhold til jord.</a:t>
            </a:r>
          </a:p>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4160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Bef>
                <a:spcPts val="200"/>
              </a:spcBef>
            </a:pPr>
            <a:r>
              <a:rPr lang="da-DK" sz="16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Statisk elektricitet </a:t>
            </a:r>
          </a:p>
          <a:p>
            <a:pPr>
              <a:lnSpc>
                <a:spcPct val="107000"/>
              </a:lnSpc>
              <a:spcAft>
                <a:spcPts val="800"/>
              </a:spcAft>
            </a:pPr>
            <a:br>
              <a:rPr lang="da-DK" sz="1200" dirty="0">
                <a:effectLst/>
                <a:latin typeface="Times New Roman" panose="02020603050405020304" pitchFamily="18" charset="0"/>
                <a:ea typeface="Calibri" panose="020F0502020204030204" pitchFamily="34" charset="0"/>
                <a:cs typeface="Times New Roman" panose="02020603050405020304" pitchFamily="18" charset="0"/>
              </a:rPr>
            </a:b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Berøringselektricitet eller i daglig tale statisk elektricitet opstår, når elektroner, der har en negativ ladning, flytter sig fra et materiale til et andet og ikke ledes bort. Når to materialer rører hinanden – eller gnider mod hinanden - kan elektronerne bevæge sig fra det ene materiale over til det andet. For at materialet ved gnidning skal blive statisk elektrisk, må elektronerne ikke kunne bevæge sig rundt i materialet; materialet skal være en isolator.</a:t>
            </a:r>
          </a:p>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5222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Bef>
                <a:spcPts val="200"/>
              </a:spcBef>
            </a:pPr>
            <a:r>
              <a:rPr lang="da-DK" sz="1600" b="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rPr>
              <a:t>Lyn</a:t>
            </a:r>
          </a:p>
          <a:p>
            <a:pPr>
              <a:lnSpc>
                <a:spcPct val="107000"/>
              </a:lnSpc>
              <a:spcAft>
                <a:spcPts val="800"/>
              </a:spcAft>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Skyer består af vand (dampe) der bliver elektrisk opladet når de bevæger sig gennem luften. I toppen af skyen vil der opstå positive ladninger og nederst findes negative ladninger. Før eller siden bliver spændingsforskellene i skyen så stor, at gnisten (lynet) springer. Udladningen sker enten i skyen, mellem andre skyer eller fra skyen til jorden (i virkeligheden er det fra jorden, der jo er neutral, og til skyen). Spændingen i lynet er så stor at den kan aflade via alt der er i nærheden, også elinstallationer. Igen har der været opstået et overskud af elektroner. </a:t>
            </a:r>
          </a:p>
          <a:p>
            <a:pPr>
              <a:lnSpc>
                <a:spcPct val="107000"/>
              </a:lnSpc>
              <a:spcAft>
                <a:spcPts val="800"/>
              </a:spcAft>
            </a:pPr>
            <a:endParaRPr lang="da-DK"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833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Dog prioriteres f.eks. hospitaler, museer, it-centre, industrier, landbrug, skoler og andre store bygninger. Dvs. steder hvor konsekvensen af overspændingen kan påvirke:</a:t>
            </a:r>
          </a:p>
          <a:p>
            <a:pPr marL="342900" lvl="0" indent="-342900">
              <a:lnSpc>
                <a:spcPct val="107000"/>
              </a:lnSpc>
              <a:buFont typeface="Courier New" panose="02070309020205020404" pitchFamily="49" charset="0"/>
              <a:buChar char="o"/>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menneske- eller dyreliv</a:t>
            </a:r>
          </a:p>
          <a:p>
            <a:pPr marL="342900" lvl="0" indent="-342900">
              <a:lnSpc>
                <a:spcPct val="107000"/>
              </a:lnSpc>
              <a:buFont typeface="Courier New" panose="02070309020205020404" pitchFamily="49" charset="0"/>
              <a:buChar char="o"/>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offentlige serviceydelser</a:t>
            </a:r>
          </a:p>
          <a:p>
            <a:pPr marL="342900" lvl="0" indent="-342900">
              <a:lnSpc>
                <a:spcPct val="107000"/>
              </a:lnSpc>
              <a:buFont typeface="Courier New" panose="02070309020205020404" pitchFamily="49" charset="0"/>
              <a:buChar char="o"/>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industrielle aktiviteter</a:t>
            </a:r>
          </a:p>
          <a:p>
            <a:pPr marL="342900" lvl="0" indent="-342900">
              <a:lnSpc>
                <a:spcPct val="107000"/>
              </a:lnSpc>
              <a:spcAft>
                <a:spcPts val="800"/>
              </a:spcAft>
              <a:buFont typeface="Courier New" panose="02070309020205020404" pitchFamily="49" charset="0"/>
              <a:buChar char="o"/>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et stort antal mennesker.</a:t>
            </a:r>
          </a:p>
          <a:p>
            <a:endParaRPr lang="da-DK" dirty="0"/>
          </a:p>
          <a:p>
            <a:pPr>
              <a:lnSpc>
                <a:spcPct val="107000"/>
              </a:lnSpc>
              <a:spcAft>
                <a:spcPts val="800"/>
              </a:spcAft>
            </a:pPr>
            <a:r>
              <a:rPr lang="da-DK" sz="1200" b="1" dirty="0">
                <a:effectLst/>
                <a:latin typeface="Times New Roman" panose="02020603050405020304" pitchFamily="18" charset="0"/>
                <a:ea typeface="Calibri" panose="020F0502020204030204" pitchFamily="34" charset="0"/>
                <a:cs typeface="Times New Roman" panose="02020603050405020304" pitchFamily="18" charset="0"/>
              </a:rPr>
              <a:t>Er der ingen undtagelser?</a:t>
            </a:r>
            <a:endParaRPr lang="da-DK"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Jo, der er. Hvis installationen ikke falder indenfor de ovennævnte (Se den komplette liste i HD 60364-4-443.4), kan der foretages en risikovurdering for at finde ud af om installationen skal beskyttes. Hvis der ikke laves risikovurdering, så skal installationen beskyttes.</a:t>
            </a:r>
          </a:p>
          <a:p>
            <a:pPr>
              <a:lnSpc>
                <a:spcPct val="107000"/>
              </a:lnSpc>
              <a:spcAft>
                <a:spcPts val="800"/>
              </a:spcAft>
            </a:pPr>
            <a:r>
              <a:rPr lang="da-DK" sz="1200" b="1" dirty="0">
                <a:effectLst/>
                <a:latin typeface="Times New Roman" panose="02020603050405020304" pitchFamily="18" charset="0"/>
                <a:ea typeface="Calibri" panose="020F0502020204030204" pitchFamily="34" charset="0"/>
                <a:cs typeface="Times New Roman" panose="02020603050405020304" pitchFamily="18" charset="0"/>
              </a:rPr>
              <a:t>Hvad så med boliger?</a:t>
            </a:r>
            <a:endParaRPr lang="da-DK"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Som udgangspunkt skal boliger også beskyttes - med mindre boligen er meget lille eller den elektriske installation har ringe værdi.</a:t>
            </a:r>
          </a:p>
          <a:p>
            <a:pPr>
              <a:lnSpc>
                <a:spcPct val="107000"/>
              </a:lnSpc>
              <a:spcAft>
                <a:spcPts val="800"/>
              </a:spcAft>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Eksempel: Hvis en transientbeskytter koster 1500 kr., skal boligens samlede elinstallationer have en værdi på mindre end 7500 kr. før man ikke behøver transientbeskyttelse. Dvs. langt de fleste boliger vil ikke falde ind under undtagelsen.</a:t>
            </a:r>
          </a:p>
          <a:p>
            <a:pPr>
              <a:lnSpc>
                <a:spcPct val="107000"/>
              </a:lnSpc>
              <a:spcAft>
                <a:spcPts val="800"/>
              </a:spcAft>
            </a:pPr>
            <a:r>
              <a:rPr lang="da-DK" sz="1200" b="1" dirty="0">
                <a:effectLst/>
                <a:latin typeface="Times New Roman" panose="02020603050405020304" pitchFamily="18" charset="0"/>
                <a:ea typeface="Calibri" panose="020F0502020204030204" pitchFamily="34" charset="0"/>
                <a:cs typeface="Times New Roman" panose="02020603050405020304" pitchFamily="18" charset="0"/>
              </a:rPr>
              <a:t>.. og hvad betyder det så?</a:t>
            </a:r>
            <a:endParaRPr lang="da-DK" sz="12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da-DK" sz="1200" dirty="0">
                <a:effectLst/>
                <a:latin typeface="Times New Roman" panose="02020603050405020304" pitchFamily="18" charset="0"/>
                <a:ea typeface="Calibri" panose="020F0502020204030204" pitchFamily="34" charset="0"/>
                <a:cs typeface="Times New Roman" panose="02020603050405020304" pitchFamily="18" charset="0"/>
              </a:rPr>
              <a:t>Det er sandsynligt at vi, inden for kort sigt, kan se krav om transientbeskyttelse i alle boliger fra forsikringsselskaberne, ligesom det er tilfældet med landbruget i dag. I praksis vil det altså sige, at man vil skulle installere transientbeskyttelse på langt de fleste nye installationer.</a:t>
            </a:r>
          </a:p>
          <a:p>
            <a:r>
              <a:rPr lang="da-DK" sz="1000" dirty="0">
                <a:effectLst/>
                <a:latin typeface="Times New Roman" panose="02020603050405020304" pitchFamily="18" charset="0"/>
                <a:ea typeface="Calibri" panose="020F0502020204030204" pitchFamily="34" charset="0"/>
                <a:cs typeface="Times New Roman" panose="02020603050405020304" pitchFamily="18" charset="0"/>
              </a:rPr>
              <a:t>Kilde: DS/HD 60364-4-443 (SIK)</a:t>
            </a:r>
          </a:p>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3264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Overspændings beskyttelses anordninger (SPD)</a:t>
            </a:r>
          </a:p>
          <a:p>
            <a:r>
              <a:rPr lang="da-DK" dirty="0"/>
              <a:t>Overspændings beskyttelses anordninger er enheder, hvis hovedkomponenter omfatter gnistgab (udladningsveje) og/eller spændingsafhængige modstande (</a:t>
            </a:r>
            <a:r>
              <a:rPr lang="da-DK" dirty="0" err="1"/>
              <a:t>varistorer</a:t>
            </a:r>
            <a:r>
              <a:rPr lang="da-DK" dirty="0"/>
              <a:t>, </a:t>
            </a:r>
            <a:r>
              <a:rPr lang="da-DK" dirty="0" err="1"/>
              <a:t>suppressordioder</a:t>
            </a:r>
            <a:r>
              <a:rPr lang="da-DK" dirty="0"/>
              <a:t>). Overspændings beskyttelse enheder tjener til at beskytte andet elektrisk udstyr og elektriske systemer mod uacceptabelt høje overspændinger og til at etablere potentialudligning.</a:t>
            </a:r>
          </a:p>
          <a:p>
            <a:endParaRPr lang="da-DK" dirty="0"/>
          </a:p>
          <a:p>
            <a:r>
              <a:rPr lang="da-DK" dirty="0"/>
              <a:t>Note til billedet: Det anbefales at der anvendes TN-S systemer når vi har følsomt udstyr, fx IT systemer </a:t>
            </a:r>
          </a:p>
          <a:p>
            <a:endParaRPr lang="da-DK" dirty="0"/>
          </a:p>
        </p:txBody>
      </p:sp>
      <p:sp>
        <p:nvSpPr>
          <p:cNvPr id="4" name="Pladsholder til slidenummer 3"/>
          <p:cNvSpPr>
            <a:spLocks noGrp="1"/>
          </p:cNvSpPr>
          <p:nvPr>
            <p:ph type="sldNum" sz="quarter" idx="5"/>
          </p:nvPr>
        </p:nvSpPr>
        <p:spPr/>
        <p:txBody>
          <a:bodyPr/>
          <a:lstStyle/>
          <a:p>
            <a:fld id="{E45E452F-1729-4C1E-BFD7-B7F2190BF9E6}" type="slidenum">
              <a:rPr lang="da-DK" smtClean="0"/>
              <a:t>9</a:t>
            </a:fld>
            <a:endParaRPr lang="da-DK"/>
          </a:p>
        </p:txBody>
      </p:sp>
    </p:spTree>
    <p:extLst>
      <p:ext uri="{BB962C8B-B14F-4D97-AF65-F5344CB8AC3E}">
        <p14:creationId xmlns:p14="http://schemas.microsoft.com/office/powerpoint/2010/main" val="1808294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der ikke kommer nogle byd:</a:t>
            </a:r>
          </a:p>
          <a:p>
            <a:r>
              <a:rPr lang="da-DK" dirty="0"/>
              <a:t>Kæmpe syndere </a:t>
            </a:r>
          </a:p>
        </p:txBody>
      </p:sp>
      <p:sp>
        <p:nvSpPr>
          <p:cNvPr id="4" name="Pladsholder til slidenummer 3"/>
          <p:cNvSpPr>
            <a:spLocks noGrp="1"/>
          </p:cNvSpPr>
          <p:nvPr>
            <p:ph type="sldNum" sz="quarter" idx="5"/>
          </p:nvPr>
        </p:nvSpPr>
        <p:spPr/>
        <p:txBody>
          <a:bodyPr/>
          <a:lstStyle/>
          <a:p>
            <a:fld id="{E45E452F-1729-4C1E-BFD7-B7F2190BF9E6}" type="slidenum">
              <a:rPr lang="da-DK" smtClean="0"/>
              <a:t>12</a:t>
            </a:fld>
            <a:endParaRPr lang="da-DK"/>
          </a:p>
        </p:txBody>
      </p:sp>
    </p:spTree>
    <p:extLst>
      <p:ext uri="{BB962C8B-B14F-4D97-AF65-F5344CB8AC3E}">
        <p14:creationId xmlns:p14="http://schemas.microsoft.com/office/powerpoint/2010/main" val="363931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Et eksempel: - I et større varehus byggeri havde de det problem at de automatiske døre stod og åbnede/lukkede uden nogle personer eller andet var i nærheden, de skiftede automatik og målte på styringen uden at finde nogle fejl. Så fik en elektriker en ide, overover døren lå der et hovedforsyningskabel, dette kabel havde et så stærkt magnetfelt at døren åbnede/lukkede. Kablet blev skiftet til et skærmet kabel og døren virkede nu perfekt.</a:t>
            </a:r>
          </a:p>
          <a:p>
            <a:r>
              <a:rPr lang="da-DK" dirty="0"/>
              <a:t>En anden medvirkende årsag til forstyrrelser, er frekvens, der giver rigtigt mange problemer, fordi mange kredsløb indeholder forskellige former for modulerede DC-kredsløb (dvs. jævnspænding der bliver lavet om til vekselspænding), derfor kan man ofte komme ud for at der er udfordringer med grundfrekvensen (på 50 Hz) i installationen, når forskellige komponenter tilsluttes. </a:t>
            </a:r>
          </a:p>
          <a:p>
            <a:r>
              <a:rPr lang="da-DK" dirty="0"/>
              <a:t>Et brandovervågnings anlæg virker ikke ordentligt. Henrik bliver sendt ud for at finde ordne det, men kunne ikke finde fejlen. Da vi gennemgår emnet EMC og kommer ind på ikke at mixe fremføringen af forskellige spændinger, får Henrik en ide om at det kan skyldes fejlen. Ledningerne til brandanlægget blev lagt i eksisterende kabelbakke, med effekt kabler i.</a:t>
            </a:r>
          </a:p>
          <a:p>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732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væsentlige egenskaber ved disse forstyrrelser er følgende:</a:t>
            </a:r>
          </a:p>
          <a:p>
            <a:r>
              <a:rPr lang="da-DK" dirty="0"/>
              <a:t>- </a:t>
            </a:r>
            <a:r>
              <a:rPr lang="da-DK" dirty="0" err="1"/>
              <a:t>Pulserne</a:t>
            </a:r>
            <a:r>
              <a:rPr lang="da-DK" dirty="0"/>
              <a:t> har meget kort </a:t>
            </a:r>
            <a:r>
              <a:rPr lang="da-DK" dirty="0" err="1"/>
              <a:t>stigetid</a:t>
            </a:r>
            <a:r>
              <a:rPr lang="da-DK" dirty="0"/>
              <a:t> 5 ms</a:t>
            </a:r>
          </a:p>
          <a:p>
            <a:r>
              <a:rPr lang="da-DK" dirty="0"/>
              <a:t>- Pulslængde 50 ms</a:t>
            </a:r>
          </a:p>
          <a:p>
            <a:r>
              <a:rPr lang="da-DK" dirty="0"/>
              <a:t>- Repetitivt fænomen: puls-</a:t>
            </a:r>
            <a:r>
              <a:rPr lang="da-DK" dirty="0" err="1"/>
              <a:t>bursts</a:t>
            </a:r>
            <a:r>
              <a:rPr lang="da-DK" dirty="0"/>
              <a:t> på cirka 15 ms</a:t>
            </a:r>
          </a:p>
          <a:p>
            <a:r>
              <a:rPr lang="da-DK" dirty="0"/>
              <a:t>- Repetitionsfrekvens: successive </a:t>
            </a:r>
            <a:r>
              <a:rPr lang="da-DK" dirty="0" err="1"/>
              <a:t>bursts</a:t>
            </a:r>
            <a:r>
              <a:rPr lang="da-DK" dirty="0"/>
              <a:t> med et interval på 300 ms</a:t>
            </a:r>
          </a:p>
          <a:p>
            <a:r>
              <a:rPr lang="da-DK" dirty="0"/>
              <a:t>- Pulser med lav energi 1-10-3 joule</a:t>
            </a:r>
          </a:p>
          <a:p>
            <a:r>
              <a:rPr lang="da-DK" dirty="0"/>
              <a:t>- Stor amplitude for overspænding ≤ 4 kV</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742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TTL (time-to-live) indikerer hvor lang tid en post bliver gemt af en DNS-server internetudbyder, ligesom din internetudbyder.</a:t>
            </a:r>
          </a:p>
          <a:p>
            <a:r>
              <a:rPr lang="da-DK" dirty="0"/>
              <a:t>Du kan også finde CMOS-hukommelsen i computeren, der holder dato og klokkeslæt og andre basale systemindstillinger. Det lave strømforbrug CMOS tillader hukommelse, der skal drives af en simpel </a:t>
            </a:r>
            <a:r>
              <a:rPr lang="da-DK" dirty="0" err="1"/>
              <a:t>Lithium</a:t>
            </a:r>
            <a:r>
              <a:rPr lang="da-DK" dirty="0"/>
              <a:t> batteri i mange år.</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065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Samme </a:t>
            </a:r>
            <a:r>
              <a:rPr lang="da-DK" dirty="0" err="1"/>
              <a:t>potientiale</a:t>
            </a:r>
            <a:r>
              <a:rPr lang="da-DK" dirty="0"/>
              <a:t> overalt (en samlemuffe </a:t>
            </a:r>
            <a:r>
              <a:rPr lang="da-DK" dirty="0">
                <a:sym typeface="Wingdings" panose="05000000000000000000" pitchFamily="2" charset="2"/>
              </a:rPr>
              <a:t></a:t>
            </a:r>
            <a:endParaRPr lang="da-DK" dirty="0"/>
          </a:p>
        </p:txBody>
      </p:sp>
      <p:sp>
        <p:nvSpPr>
          <p:cNvPr id="4" name="Pladsholder til slidenummer 3"/>
          <p:cNvSpPr>
            <a:spLocks noGrp="1"/>
          </p:cNvSpPr>
          <p:nvPr>
            <p:ph type="sldNum" sz="quarter" idx="5"/>
          </p:nvPr>
        </p:nvSpPr>
        <p:spPr/>
        <p:txBody>
          <a:bodyPr/>
          <a:lstStyle/>
          <a:p>
            <a:fld id="{E45E452F-1729-4C1E-BFD7-B7F2190BF9E6}" type="slidenum">
              <a:rPr lang="da-DK" smtClean="0"/>
              <a:t>37</a:t>
            </a:fld>
            <a:endParaRPr lang="da-DK"/>
          </a:p>
        </p:txBody>
      </p:sp>
    </p:spTree>
    <p:extLst>
      <p:ext uri="{BB962C8B-B14F-4D97-AF65-F5344CB8AC3E}">
        <p14:creationId xmlns:p14="http://schemas.microsoft.com/office/powerpoint/2010/main" val="4293794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Jævnstrøm eller lavfrekvens (LF) (50 Hz etc.) </a:t>
            </a:r>
          </a:p>
          <a:p>
            <a:r>
              <a:rPr lang="da-DK" dirty="0"/>
              <a:t>Isolation mellem primær- og sekundærside 10 M</a:t>
            </a:r>
            <a:r>
              <a:rPr lang="el-GR" dirty="0"/>
              <a:t>Ω </a:t>
            </a:r>
            <a:r>
              <a:rPr lang="da-DK" dirty="0"/>
              <a:t>Snyltekapacitet ubetydelig. </a:t>
            </a:r>
          </a:p>
          <a:p>
            <a:r>
              <a:rPr lang="da-DK" b="1" dirty="0"/>
              <a:t>Højfrekvens (HF)</a:t>
            </a:r>
          </a:p>
          <a:p>
            <a:r>
              <a:rPr lang="da-DK" dirty="0"/>
              <a:t>Isolation mellem primær- og sekundærside omgås af den snyltekapacitet, der skyldes primær- og sekundærviklingerne. Snyltekapacitet ≤ 50 pF for små transformatorer , &gt; 1 nF for store transformatorer &gt; 500 VA. 1 nF repræsenterer kun en impedans på 100 </a:t>
            </a:r>
            <a:r>
              <a:rPr lang="el-GR" dirty="0"/>
              <a:t>Ω </a:t>
            </a:r>
            <a:r>
              <a:rPr lang="da-DK" dirty="0"/>
              <a:t>ved en frekvens på 2 MHz. </a:t>
            </a:r>
          </a:p>
          <a:p>
            <a:r>
              <a:rPr lang="da-DK" b="1" dirty="0"/>
              <a:t>Konsekvenser</a:t>
            </a:r>
          </a:p>
          <a:p>
            <a:r>
              <a:rPr lang="da-DK" dirty="0"/>
              <a:t> Som et resultat heraf er der i forsyningssystemet risiko for forskellige forstyrrelser, f.eks. af transient-typen med stejle kurveflanker , for eksempel fra omskiftningsoverspænding, der overføres til transformatorens sekundærside og giver interferens i det udstyr, der er tilsluttet til denne.</a:t>
            </a:r>
          </a:p>
          <a:p>
            <a:endParaRPr lang="da-DK" dirty="0"/>
          </a:p>
          <a:p>
            <a:r>
              <a:rPr lang="da-DK" b="0" i="0" dirty="0">
                <a:solidFill>
                  <a:srgbClr val="4D5156"/>
                </a:solidFill>
                <a:effectLst/>
                <a:latin typeface="arial" panose="020B0604020202020204" pitchFamily="34" charset="0"/>
              </a:rPr>
              <a:t>Common-mode signal er den spænding, der er fælles for begge indgangsterminaler på en elektrisk enhed. I telekommunikation er common-mode-signalet på en transmissionslinje også kendt som langsgående spænding. I de fleste elektriske kredsløb overføres signalet af en </a:t>
            </a:r>
            <a:r>
              <a:rPr lang="da-DK" b="0" i="0" dirty="0" err="1">
                <a:solidFill>
                  <a:srgbClr val="4D5156"/>
                </a:solidFill>
                <a:effectLst/>
                <a:latin typeface="arial" panose="020B0604020202020204" pitchFamily="34" charset="0"/>
              </a:rPr>
              <a:t>differentialspænding</a:t>
            </a:r>
            <a:r>
              <a:rPr lang="da-DK" b="0" i="0" dirty="0">
                <a:solidFill>
                  <a:srgbClr val="4D5156"/>
                </a:solidFill>
                <a:effectLst/>
                <a:latin typeface="arial" panose="020B0604020202020204" pitchFamily="34" charset="0"/>
              </a:rPr>
              <a:t> mellem to ledere.</a:t>
            </a:r>
            <a:endParaRPr lang="da-DK" dirty="0"/>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964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høje impedanser vil opstå ved X</a:t>
            </a:r>
            <a:r>
              <a:rPr lang="da-DK" baseline="-25000" dirty="0"/>
              <a:t>l</a:t>
            </a:r>
            <a:r>
              <a:rPr lang="da-DK" dirty="0"/>
              <a:t>=2*</a:t>
            </a:r>
            <a:r>
              <a:rPr lang="el-GR" dirty="0"/>
              <a:t>π</a:t>
            </a:r>
            <a:r>
              <a:rPr lang="da-DK" dirty="0"/>
              <a:t>*f*L, når frekvensen er meget høj.</a:t>
            </a:r>
          </a:p>
        </p:txBody>
      </p:sp>
      <p:sp>
        <p:nvSpPr>
          <p:cNvPr id="4" name="Pladsholder til sli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871B262-1F26-404B-8C16-42A43BF762ED}"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6613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a-DK"/>
              <a:t>Klik for at redigere titeltypografien i masteren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1/19/2023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507168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943567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a-DK"/>
              <a:t>Klik for at redigere titeltypografien i masteren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48A87A34-81AB-432B-8DAE-1953F412C126}"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779786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2412314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41410" y="3073397"/>
            <a:ext cx="4878391" cy="271780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6172200" y="3073397"/>
            <a:ext cx="4875210" cy="271780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711261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1817121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106517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2169249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048822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a-DK"/>
              <a:t>Klik på ikonet for at tilføje et billede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721047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238623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a-DK"/>
              <a:t>Klik for at redigere titeltypografien i masteren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07615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a-DK"/>
              <a:t>Klik for at redigere titeltypografien i masteren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48A87A34-81AB-432B-8DAE-1953F412C126}" type="datetimeFigureOut">
              <a:rPr lang="en-US" dirty="0"/>
              <a:t>1/19/2023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869812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a-DK"/>
              <a:t>Klik for at redigere titeltypografien i masteren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48A87A34-81AB-432B-8DAE-1953F412C126}" type="datetimeFigureOut">
              <a:rPr lang="en-US" dirty="0"/>
              <a:t>1/19/2023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015576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a-DK"/>
              <a:t>Klik for at redigere titeltypografien i masteren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a-DK"/>
              <a:t>Klik på ikonet for at tilføje et billede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3" name="Date Placeholder 2"/>
          <p:cNvSpPr>
            <a:spLocks noGrp="1"/>
          </p:cNvSpPr>
          <p:nvPr>
            <p:ph type="dt" sz="half" idx="10"/>
          </p:nvPr>
        </p:nvSpPr>
        <p:spPr/>
        <p:txBody>
          <a:bodyPr/>
          <a:lstStyle/>
          <a:p>
            <a:fld id="{48A87A34-81AB-432B-8DAE-1953F412C126}" type="datetimeFigureOut">
              <a:rPr lang="en-US" dirty="0"/>
              <a:t>1/19/2023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166648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23868472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‹nr.›</a:t>
            </a:fld>
            <a:endParaRPr lang="en-US" dirty="0"/>
          </a:p>
        </p:txBody>
      </p:sp>
    </p:spTree>
    <p:extLst>
      <p:ext uri="{BB962C8B-B14F-4D97-AF65-F5344CB8AC3E}">
        <p14:creationId xmlns:p14="http://schemas.microsoft.com/office/powerpoint/2010/main" val="3088667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1/19/2023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‹nr.›</a:t>
            </a:fld>
            <a:endParaRPr lang="en-US" dirty="0"/>
          </a:p>
        </p:txBody>
      </p:sp>
    </p:spTree>
    <p:extLst>
      <p:ext uri="{BB962C8B-B14F-4D97-AF65-F5344CB8AC3E}">
        <p14:creationId xmlns:p14="http://schemas.microsoft.com/office/powerpoint/2010/main" val="806866716"/>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hyperlink" Target="https://www.youtube.com/watch?v=PRW8v8vTi5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walter-fendt.de/html5/phde/electricmotor_de.htm" TargetMode="External"/><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THNpjN5vcME" TargetMode="External"/><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B642B0-9160-410D-BF79-B40B9086D903}"/>
              </a:ext>
            </a:extLst>
          </p:cNvPr>
          <p:cNvSpPr>
            <a:spLocks noGrp="1"/>
          </p:cNvSpPr>
          <p:nvPr>
            <p:ph type="ctrTitle"/>
          </p:nvPr>
        </p:nvSpPr>
        <p:spPr>
          <a:xfrm>
            <a:off x="1876424" y="449503"/>
            <a:ext cx="8791575" cy="878965"/>
          </a:xfrm>
        </p:spPr>
        <p:txBody>
          <a:bodyPr/>
          <a:lstStyle/>
          <a:p>
            <a:pPr algn="ctr"/>
            <a:r>
              <a:rPr lang="da-DK" dirty="0"/>
              <a:t>EMC/EMI modul 1.1</a:t>
            </a:r>
          </a:p>
        </p:txBody>
      </p:sp>
      <p:sp>
        <p:nvSpPr>
          <p:cNvPr id="3" name="Undertitel 2">
            <a:extLst>
              <a:ext uri="{FF2B5EF4-FFF2-40B4-BE49-F238E27FC236}">
                <a16:creationId xmlns:a16="http://schemas.microsoft.com/office/drawing/2014/main" id="{B62E68C6-10CB-457A-B708-9C02174A03C6}"/>
              </a:ext>
            </a:extLst>
          </p:cNvPr>
          <p:cNvSpPr>
            <a:spLocks noGrp="1"/>
          </p:cNvSpPr>
          <p:nvPr>
            <p:ph type="subTitle" idx="1"/>
          </p:nvPr>
        </p:nvSpPr>
        <p:spPr/>
        <p:txBody>
          <a:bodyPr/>
          <a:lstStyle/>
          <a:p>
            <a:endParaRPr lang="da-DK" dirty="0"/>
          </a:p>
        </p:txBody>
      </p:sp>
    </p:spTree>
    <p:extLst>
      <p:ext uri="{BB962C8B-B14F-4D97-AF65-F5344CB8AC3E}">
        <p14:creationId xmlns:p14="http://schemas.microsoft.com/office/powerpoint/2010/main" val="100036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Hvad er EMC</a:t>
            </a:r>
          </a:p>
        </p:txBody>
      </p:sp>
      <p:sp>
        <p:nvSpPr>
          <p:cNvPr id="4" name="Tekstfelt 3">
            <a:extLst>
              <a:ext uri="{FF2B5EF4-FFF2-40B4-BE49-F238E27FC236}">
                <a16:creationId xmlns:a16="http://schemas.microsoft.com/office/drawing/2014/main" id="{471C6C2E-9492-4E63-8D4F-1E12A7298692}"/>
              </a:ext>
            </a:extLst>
          </p:cNvPr>
          <p:cNvSpPr txBox="1"/>
          <p:nvPr/>
        </p:nvSpPr>
        <p:spPr>
          <a:xfrm>
            <a:off x="906380" y="938888"/>
            <a:ext cx="10238871" cy="366254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B050"/>
                </a:solidFill>
                <a:effectLst/>
                <a:uLnTx/>
                <a:uFillTx/>
                <a:latin typeface="Times New Roman" panose="02020603050405020304" pitchFamily="18" charset="0"/>
                <a:cs typeface="Times New Roman" panose="02020603050405020304" pitchFamily="18" charset="0"/>
              </a:rPr>
              <a:t>E</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cs typeface="Times New Roman" panose="02020603050405020304" pitchFamily="18" charset="0"/>
              </a:rPr>
              <a:t>lectro</a:t>
            </a:r>
            <a:r>
              <a:rPr kumimoji="0" lang="en-US" sz="3200" b="0" i="0" u="none" strike="noStrike" kern="1200" cap="none" spc="0" normalizeH="0" baseline="0" noProof="0" dirty="0" err="1">
                <a:ln>
                  <a:noFill/>
                </a:ln>
                <a:solidFill>
                  <a:srgbClr val="00B050"/>
                </a:solidFill>
                <a:effectLst/>
                <a:uLnTx/>
                <a:uFillTx/>
                <a:latin typeface="Times New Roman" panose="02020603050405020304" pitchFamily="18" charset="0"/>
                <a:cs typeface="Times New Roman" panose="02020603050405020304" pitchFamily="18" charset="0"/>
              </a:rPr>
              <a:t>M</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cs typeface="Times New Roman" panose="02020603050405020304" pitchFamily="18" charset="0"/>
              </a:rPr>
              <a:t>agnetic</a:t>
            </a:r>
            <a:r>
              <a:rPr lang="en-US" sz="3200" dirty="0">
                <a:solidFill>
                  <a:prstClr val="white"/>
                </a:solidFill>
                <a:latin typeface="Times New Roman" panose="02020603050405020304" pitchFamily="18" charset="0"/>
                <a:cs typeface="Times New Roman" panose="02020603050405020304" pitchFamily="18" charset="0"/>
              </a:rPr>
              <a:t> </a:t>
            </a:r>
            <a:r>
              <a:rPr kumimoji="0" lang="en-US" sz="3200" b="0" i="0" u="none" strike="noStrike" kern="1200" cap="none" spc="0" normalizeH="0" baseline="0" noProof="0" dirty="0" err="1">
                <a:ln>
                  <a:noFill/>
                </a:ln>
                <a:solidFill>
                  <a:srgbClr val="00B050"/>
                </a:solidFill>
                <a:effectLst/>
                <a:uLnTx/>
                <a:uFillTx/>
                <a:latin typeface="Times New Roman" panose="02020603050405020304" pitchFamily="18" charset="0"/>
                <a:cs typeface="Times New Roman" panose="02020603050405020304" pitchFamily="18" charset="0"/>
              </a:rPr>
              <a:t>C</a:t>
            </a:r>
            <a:r>
              <a:rPr kumimoji="0" lang="en-US" sz="3200" b="0" i="0" u="none" strike="noStrike" kern="1200" cap="none" spc="0" normalizeH="0" baseline="0" noProof="0" dirty="0" err="1">
                <a:ln>
                  <a:noFill/>
                </a:ln>
                <a:solidFill>
                  <a:prstClr val="white"/>
                </a:solidFill>
                <a:effectLst/>
                <a:uLnTx/>
                <a:uFillTx/>
                <a:latin typeface="Times New Roman" panose="02020603050405020304" pitchFamily="18" charset="0"/>
                <a:cs typeface="Times New Roman" panose="02020603050405020304" pitchFamily="18" charset="0"/>
              </a:rPr>
              <a:t>ompability</a:t>
            </a:r>
            <a:endPar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a:defRPr/>
            </a:pPr>
            <a:endParaRPr lang="da-DK" sz="2000" dirty="0">
              <a:solidFill>
                <a:prstClr val="white"/>
              </a:solidFill>
              <a:latin typeface="Times New Roman" panose="02020603050405020304" pitchFamily="18" charset="0"/>
              <a:cs typeface="Times New Roman" panose="02020603050405020304" pitchFamily="18" charset="0"/>
            </a:endParaRPr>
          </a:p>
          <a:p>
            <a:pPr>
              <a:defRPr/>
            </a:pPr>
            <a:r>
              <a:rPr lang="da-DK" sz="2000" dirty="0">
                <a:solidFill>
                  <a:prstClr val="white"/>
                </a:solidFill>
                <a:latin typeface="Times New Roman" panose="02020603050405020304" pitchFamily="18" charset="0"/>
                <a:cs typeface="Times New Roman" panose="02020603050405020304" pitchFamily="18" charset="0"/>
              </a:rPr>
              <a:t>Kort sagt når alt er godt og perfekt</a:t>
            </a:r>
            <a:r>
              <a:rPr lang="da-DK" sz="2000" dirty="0">
                <a:solidFill>
                  <a:prstClr val="white"/>
                </a:solidFill>
                <a:latin typeface="Times New Roman" panose="02020603050405020304" pitchFamily="18" charset="0"/>
                <a:cs typeface="Times New Roman" panose="02020603050405020304" pitchFamily="18" charset="0"/>
                <a:sym typeface="Wingdings" panose="05000000000000000000" pitchFamily="2" charset="2"/>
              </a:rPr>
              <a:t> </a:t>
            </a:r>
            <a:endParaRPr lang="da-DK" sz="2000" dirty="0">
              <a:solidFill>
                <a:prstClr val="white"/>
              </a:solidFill>
              <a:latin typeface="Times New Roman" panose="02020603050405020304" pitchFamily="18"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For at en enhed (elektrisk, elektronisk) kan betragtes som elektromagnetisk kompatibel, er 3 elementer afgørende: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Ce mærkede produkter </a:t>
            </a:r>
          </a:p>
          <a:p>
            <a:pPr lvl="0">
              <a:defRPr/>
            </a:pPr>
            <a:r>
              <a:rPr lang="da-DK" sz="2000" dirty="0">
                <a:solidFill>
                  <a:prstClr val="white"/>
                </a:solidFill>
                <a:latin typeface="Times New Roman" panose="02020603050405020304" pitchFamily="18" charset="0"/>
                <a:cs typeface="Times New Roman" panose="02020603050405020304" pitchFamily="18" charset="0"/>
              </a:rPr>
              <a:t>► Undgå </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forstyrrelser i sig selv (selvkompatibilitet).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lang="da-DK" sz="2000" dirty="0">
                <a:solidFill>
                  <a:prstClr val="white"/>
                </a:solidFill>
                <a:latin typeface="Times New Roman" panose="02020603050405020304" pitchFamily="18" charset="0"/>
                <a:cs typeface="Times New Roman" panose="02020603050405020304" pitchFamily="18" charset="0"/>
              </a:rPr>
              <a:t>må </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ikke forstyrre andre enheder.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Være immun mod interferens fra andre enheder.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6" name="Tekstfelt 5">
            <a:extLst>
              <a:ext uri="{FF2B5EF4-FFF2-40B4-BE49-F238E27FC236}">
                <a16:creationId xmlns:a16="http://schemas.microsoft.com/office/drawing/2014/main" id="{ABA3E749-5297-451C-938F-F524663DAD50}"/>
              </a:ext>
            </a:extLst>
          </p:cNvPr>
          <p:cNvSpPr txBox="1"/>
          <p:nvPr/>
        </p:nvSpPr>
        <p:spPr>
          <a:xfrm>
            <a:off x="1046749" y="4487895"/>
            <a:ext cx="8873290"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 name="Tekstfelt 2">
            <a:extLst>
              <a:ext uri="{FF2B5EF4-FFF2-40B4-BE49-F238E27FC236}">
                <a16:creationId xmlns:a16="http://schemas.microsoft.com/office/drawing/2014/main" id="{B020BD16-9D25-C341-0799-D2EFF074A5B7}"/>
              </a:ext>
            </a:extLst>
          </p:cNvPr>
          <p:cNvSpPr txBox="1"/>
          <p:nvPr/>
        </p:nvSpPr>
        <p:spPr>
          <a:xfrm>
            <a:off x="3942272" y="5840083"/>
            <a:ext cx="6962547" cy="369332"/>
          </a:xfrm>
          <a:prstGeom prst="rect">
            <a:avLst/>
          </a:prstGeom>
          <a:noFill/>
        </p:spPr>
        <p:txBody>
          <a:bodyPr wrap="none" rtlCol="0">
            <a:spAutoFit/>
          </a:bodyPr>
          <a:lstStyle/>
          <a:p>
            <a:r>
              <a:rPr lang="da-DK" dirty="0">
                <a:solidFill>
                  <a:srgbClr val="00B050"/>
                </a:solidFill>
              </a:rPr>
              <a:t>? Hvor kan vi kloge os på emnet? DS/HD 60364-4-444:2010, 443:2016</a:t>
            </a:r>
          </a:p>
        </p:txBody>
      </p:sp>
    </p:spTree>
    <p:extLst>
      <p:ext uri="{BB962C8B-B14F-4D97-AF65-F5344CB8AC3E}">
        <p14:creationId xmlns:p14="http://schemas.microsoft.com/office/powerpoint/2010/main" val="3074061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 calcmode="lin" valueType="num">
                                      <p:cBhvr additive="base">
                                        <p:cTn id="3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 calcmode="lin" valueType="num">
                                      <p:cBhvr additive="base">
                                        <p:cTn id="37"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nodePh="1">
                                  <p:stCondLst>
                                    <p:cond delay="0"/>
                                  </p:stCondLst>
                                  <p:endCondLst>
                                    <p:cond evt="begin" delay="0">
                                      <p:tn val="41"/>
                                    </p:cond>
                                  </p:endCondLst>
                                  <p:childTnLst>
                                    <p:set>
                                      <p:cBhvr>
                                        <p:cTn id="42" dur="1" fill="hold">
                                          <p:stCondLst>
                                            <p:cond delay="0"/>
                                          </p:stCondLst>
                                        </p:cTn>
                                        <p:tgtEl>
                                          <p:spTgt spid="6">
                                            <p:txEl>
                                              <p:pRg st="0" end="0"/>
                                            </p:txEl>
                                          </p:spTgt>
                                        </p:tgtEl>
                                        <p:attrNameLst>
                                          <p:attrName>style.visibility</p:attrName>
                                        </p:attrNameLst>
                                      </p:cBhvr>
                                      <p:to>
                                        <p:strVal val="visible"/>
                                      </p:to>
                                    </p:set>
                                    <p:anim calcmode="lin" valueType="num">
                                      <p:cBhvr additive="base">
                                        <p:cTn id="4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7" presetClass="emph" presetSubtype="0" fill="remove" grpId="0" nodeType="clickEffect">
                                  <p:stCondLst>
                                    <p:cond delay="0"/>
                                  </p:stCondLst>
                                  <p:childTnLst>
                                    <p:animClr clrSpc="rgb" dir="cw">
                                      <p:cBhvr override="childStyle">
                                        <p:cTn id="48" dur="250" autoRev="1" fill="remove"/>
                                        <p:tgtEl>
                                          <p:spTgt spid="3"/>
                                        </p:tgtEl>
                                        <p:attrNameLst>
                                          <p:attrName>style.color</p:attrName>
                                        </p:attrNameLst>
                                      </p:cBhvr>
                                      <p:to>
                                        <a:schemeClr val="bg1"/>
                                      </p:to>
                                    </p:animClr>
                                    <p:animClr clrSpc="rgb" dir="cw">
                                      <p:cBhvr>
                                        <p:cTn id="49" dur="250" autoRev="1" fill="remove"/>
                                        <p:tgtEl>
                                          <p:spTgt spid="3"/>
                                        </p:tgtEl>
                                        <p:attrNameLst>
                                          <p:attrName>fillcolor</p:attrName>
                                        </p:attrNameLst>
                                      </p:cBhvr>
                                      <p:to>
                                        <a:schemeClr val="bg1"/>
                                      </p:to>
                                    </p:animClr>
                                    <p:set>
                                      <p:cBhvr>
                                        <p:cTn id="50" dur="250" autoRev="1" fill="remove"/>
                                        <p:tgtEl>
                                          <p:spTgt spid="3"/>
                                        </p:tgtEl>
                                        <p:attrNameLst>
                                          <p:attrName>fill.type</p:attrName>
                                        </p:attrNameLst>
                                      </p:cBhvr>
                                      <p:to>
                                        <p:strVal val="solid"/>
                                      </p:to>
                                    </p:set>
                                    <p:set>
                                      <p:cBhvr>
                                        <p:cTn id="51" dur="250" autoRev="1" fill="remove"/>
                                        <p:tgtEl>
                                          <p:spTgt spid="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51CD950D-B143-4BFE-9DED-5206ED5AB34F}"/>
              </a:ext>
            </a:extLst>
          </p:cNvPr>
          <p:cNvSpPr/>
          <p:nvPr/>
        </p:nvSpPr>
        <p:spPr>
          <a:xfrm>
            <a:off x="4650828" y="126124"/>
            <a:ext cx="2104696" cy="583324"/>
          </a:xfrm>
          <a:prstGeom prst="roundRect">
            <a:avLst/>
          </a:prstGeom>
          <a:solidFill>
            <a:srgbClr val="3A8BA7"/>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EMI</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Rektangel: afrundede hjørner 3">
            <a:extLst>
              <a:ext uri="{FF2B5EF4-FFF2-40B4-BE49-F238E27FC236}">
                <a16:creationId xmlns:a16="http://schemas.microsoft.com/office/drawing/2014/main" id="{62115399-4A8B-4594-9780-55E3B216E9E4}"/>
              </a:ext>
            </a:extLst>
          </p:cNvPr>
          <p:cNvSpPr/>
          <p:nvPr/>
        </p:nvSpPr>
        <p:spPr>
          <a:xfrm>
            <a:off x="3802118" y="968594"/>
            <a:ext cx="2104696" cy="583324"/>
          </a:xfrm>
          <a:prstGeom prst="roundRect">
            <a:avLst/>
          </a:prstGeom>
          <a:solidFill>
            <a:srgbClr val="55BAD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Menneskeskabt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ktangel: afrundede hjørner 4">
            <a:extLst>
              <a:ext uri="{FF2B5EF4-FFF2-40B4-BE49-F238E27FC236}">
                <a16:creationId xmlns:a16="http://schemas.microsoft.com/office/drawing/2014/main" id="{1EA06E87-C33C-4C91-9D26-59E0784380EC}"/>
              </a:ext>
            </a:extLst>
          </p:cNvPr>
          <p:cNvSpPr/>
          <p:nvPr/>
        </p:nvSpPr>
        <p:spPr>
          <a:xfrm>
            <a:off x="9678714" y="968594"/>
            <a:ext cx="2104696" cy="583324"/>
          </a:xfrm>
          <a:prstGeom prst="roundRect">
            <a:avLst/>
          </a:prstGeom>
          <a:solidFill>
            <a:srgbClr val="57BBD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Naturlig</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Rektangel: afrundede hjørner 6">
            <a:extLst>
              <a:ext uri="{FF2B5EF4-FFF2-40B4-BE49-F238E27FC236}">
                <a16:creationId xmlns:a16="http://schemas.microsoft.com/office/drawing/2014/main" id="{CEC5CC03-5C59-4FA3-9CE8-9FDF8E12B5F8}"/>
              </a:ext>
            </a:extLst>
          </p:cNvPr>
          <p:cNvSpPr/>
          <p:nvPr/>
        </p:nvSpPr>
        <p:spPr>
          <a:xfrm>
            <a:off x="1305910" y="1804823"/>
            <a:ext cx="2104696" cy="583324"/>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Rektangel: afrundede hjørner 7">
            <a:extLst>
              <a:ext uri="{FF2B5EF4-FFF2-40B4-BE49-F238E27FC236}">
                <a16:creationId xmlns:a16="http://schemas.microsoft.com/office/drawing/2014/main" id="{E8BB897F-3853-47DA-B4F7-798FCBA5A423}"/>
              </a:ext>
            </a:extLst>
          </p:cNvPr>
          <p:cNvSpPr/>
          <p:nvPr/>
        </p:nvSpPr>
        <p:spPr>
          <a:xfrm>
            <a:off x="6096000" y="1804823"/>
            <a:ext cx="2104696" cy="583324"/>
          </a:xfrm>
          <a:prstGeom prst="roundRect">
            <a:avLst/>
          </a:prstGeom>
          <a:solidFill>
            <a:srgbClr val="62C8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Rektangel: afrundede hjørner 8">
            <a:extLst>
              <a:ext uri="{FF2B5EF4-FFF2-40B4-BE49-F238E27FC236}">
                <a16:creationId xmlns:a16="http://schemas.microsoft.com/office/drawing/2014/main" id="{95D6A586-0B22-4937-BE06-18855274D87B}"/>
              </a:ext>
            </a:extLst>
          </p:cNvPr>
          <p:cNvSpPr/>
          <p:nvPr/>
        </p:nvSpPr>
        <p:spPr>
          <a:xfrm>
            <a:off x="162911" y="2647291"/>
            <a:ext cx="1883774" cy="2906521"/>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Etableret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Walkie</a:t>
            </a: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talki’er</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Mobiltelefoner</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1600" dirty="0">
                <a:solidFill>
                  <a:prstClr val="white"/>
                </a:solidFill>
                <a:latin typeface="Arial" panose="020B0604020202020204" pitchFamily="34" charset="0"/>
              </a:rPr>
              <a:t>”Popcorn </a:t>
            </a:r>
            <a:r>
              <a:rPr lang="da-DK" sz="1600" dirty="0" err="1">
                <a:solidFill>
                  <a:prstClr val="white"/>
                </a:solidFill>
                <a:latin typeface="Arial" panose="020B0604020202020204" pitchFamily="34" charset="0"/>
              </a:rPr>
              <a:t>maker</a:t>
            </a:r>
            <a:r>
              <a:rPr lang="da-DK" sz="1600" dirty="0">
                <a:solidFill>
                  <a:prstClr val="white"/>
                </a:solidFill>
                <a:latin typeface="Arial" panose="020B0604020202020204" pitchFamily="34" charset="0"/>
              </a:rPr>
              <a:t>”</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etc.</a:t>
            </a:r>
            <a:endParaRPr kumimoji="0" lang="da-DK" sz="16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ktangel: afrundede hjørner 9">
            <a:extLst>
              <a:ext uri="{FF2B5EF4-FFF2-40B4-BE49-F238E27FC236}">
                <a16:creationId xmlns:a16="http://schemas.microsoft.com/office/drawing/2014/main" id="{3489C367-DC4E-4BF1-B423-D7D1C1CAC5FA}"/>
              </a:ext>
            </a:extLst>
          </p:cNvPr>
          <p:cNvSpPr/>
          <p:nvPr/>
        </p:nvSpPr>
        <p:spPr>
          <a:xfrm>
            <a:off x="2098655" y="2764474"/>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Harmoniske strømme:</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 Transistor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-&gt;Tyristorer</a:t>
            </a:r>
          </a:p>
        </p:txBody>
      </p:sp>
      <p:sp>
        <p:nvSpPr>
          <p:cNvPr id="11" name="Rektangel: afrundede hjørner 10">
            <a:extLst>
              <a:ext uri="{FF2B5EF4-FFF2-40B4-BE49-F238E27FC236}">
                <a16:creationId xmlns:a16="http://schemas.microsoft.com/office/drawing/2014/main" id="{0F69307C-6756-43A3-A8A8-6AB4CE1A36A7}"/>
              </a:ext>
            </a:extLst>
          </p:cNvPr>
          <p:cNvSpPr/>
          <p:nvPr/>
        </p:nvSpPr>
        <p:spPr>
          <a:xfrm>
            <a:off x="7119909" y="4083152"/>
            <a:ext cx="1471294"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Vedvarende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Transienter</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2" name="Rektangel: afrundede hjørner 11">
            <a:extLst>
              <a:ext uri="{FF2B5EF4-FFF2-40B4-BE49-F238E27FC236}">
                <a16:creationId xmlns:a16="http://schemas.microsoft.com/office/drawing/2014/main" id="{BC1A3D33-EBD7-4364-A1E6-2FFCC834E9E8}"/>
              </a:ext>
            </a:extLst>
          </p:cNvPr>
          <p:cNvSpPr/>
          <p:nvPr/>
        </p:nvSpPr>
        <p:spPr>
          <a:xfrm>
            <a:off x="5242774" y="4086311"/>
            <a:ext cx="1781383" cy="1467507"/>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Spænding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Kortslutninger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Pludselig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jordforbindelse</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Rektangel: afrundede hjørner 12">
            <a:extLst>
              <a:ext uri="{FF2B5EF4-FFF2-40B4-BE49-F238E27FC236}">
                <a16:creationId xmlns:a16="http://schemas.microsoft.com/office/drawing/2014/main" id="{8CE2B6E6-7D3F-44F8-9FAB-0FDFCE61F34A}"/>
              </a:ext>
            </a:extLst>
          </p:cNvPr>
          <p:cNvSpPr/>
          <p:nvPr/>
        </p:nvSpPr>
        <p:spPr>
          <a:xfrm>
            <a:off x="9678714" y="1804823"/>
            <a:ext cx="2104696" cy="780722"/>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Lyn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Statisk elektricitet</a:t>
            </a:r>
          </a:p>
        </p:txBody>
      </p:sp>
      <p:cxnSp>
        <p:nvCxnSpPr>
          <p:cNvPr id="24" name="Forbindelse: vinklet 23">
            <a:extLst>
              <a:ext uri="{FF2B5EF4-FFF2-40B4-BE49-F238E27FC236}">
                <a16:creationId xmlns:a16="http://schemas.microsoft.com/office/drawing/2014/main" id="{B89345F9-2C8D-49CF-B158-232A5D34BE94}"/>
              </a:ext>
            </a:extLst>
          </p:cNvPr>
          <p:cNvCxnSpPr>
            <a:cxnSpLocks/>
          </p:cNvCxnSpPr>
          <p:nvPr/>
        </p:nvCxnSpPr>
        <p:spPr>
          <a:xfrm rot="5400000" flipH="1" flipV="1">
            <a:off x="4775855" y="780069"/>
            <a:ext cx="265291" cy="117904"/>
          </a:xfrm>
          <a:prstGeom prst="bentConnector3">
            <a:avLst/>
          </a:prstGeom>
          <a:ln w="31750"/>
        </p:spPr>
        <p:style>
          <a:lnRef idx="1">
            <a:schemeClr val="accent2"/>
          </a:lnRef>
          <a:fillRef idx="0">
            <a:schemeClr val="accent2"/>
          </a:fillRef>
          <a:effectRef idx="0">
            <a:schemeClr val="accent2"/>
          </a:effectRef>
          <a:fontRef idx="minor">
            <a:schemeClr val="tx1"/>
          </a:fontRef>
        </p:style>
      </p:cxnSp>
      <p:cxnSp>
        <p:nvCxnSpPr>
          <p:cNvPr id="36" name="Lige forbindelse 35">
            <a:extLst>
              <a:ext uri="{FF2B5EF4-FFF2-40B4-BE49-F238E27FC236}">
                <a16:creationId xmlns:a16="http://schemas.microsoft.com/office/drawing/2014/main" id="{492CE0FF-EADC-45F5-B439-0BF093AF8F6D}"/>
              </a:ext>
            </a:extLst>
          </p:cNvPr>
          <p:cNvCxnSpPr>
            <a:cxnSpLocks/>
            <a:stCxn id="7" idx="0"/>
          </p:cNvCxnSpPr>
          <p:nvPr/>
        </p:nvCxnSpPr>
        <p:spPr>
          <a:xfrm flipV="1">
            <a:off x="2358258" y="1678858"/>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8" name="Lige forbindelse 37">
            <a:extLst>
              <a:ext uri="{FF2B5EF4-FFF2-40B4-BE49-F238E27FC236}">
                <a16:creationId xmlns:a16="http://schemas.microsoft.com/office/drawing/2014/main" id="{5E5EA2C4-93D6-4356-8FF6-859A60A282E9}"/>
              </a:ext>
            </a:extLst>
          </p:cNvPr>
          <p:cNvCxnSpPr>
            <a:cxnSpLocks/>
          </p:cNvCxnSpPr>
          <p:nvPr/>
        </p:nvCxnSpPr>
        <p:spPr>
          <a:xfrm flipV="1">
            <a:off x="4575432"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0" name="Lige forbindelse 39">
            <a:extLst>
              <a:ext uri="{FF2B5EF4-FFF2-40B4-BE49-F238E27FC236}">
                <a16:creationId xmlns:a16="http://schemas.microsoft.com/office/drawing/2014/main" id="{6DD7D54F-4266-497D-8D93-86F44CB10B6F}"/>
              </a:ext>
            </a:extLst>
          </p:cNvPr>
          <p:cNvCxnSpPr>
            <a:cxnSpLocks/>
          </p:cNvCxnSpPr>
          <p:nvPr/>
        </p:nvCxnSpPr>
        <p:spPr>
          <a:xfrm>
            <a:off x="2358258" y="1678858"/>
            <a:ext cx="22171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2" name="Lige forbindelse 41">
            <a:extLst>
              <a:ext uri="{FF2B5EF4-FFF2-40B4-BE49-F238E27FC236}">
                <a16:creationId xmlns:a16="http://schemas.microsoft.com/office/drawing/2014/main" id="{3B7DA085-BC03-4FF2-B23D-84A16EA13446}"/>
              </a:ext>
            </a:extLst>
          </p:cNvPr>
          <p:cNvCxnSpPr>
            <a:cxnSpLocks/>
          </p:cNvCxnSpPr>
          <p:nvPr/>
        </p:nvCxnSpPr>
        <p:spPr>
          <a:xfrm flipV="1">
            <a:off x="1797819" y="238814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3" name="Lige forbindelse 42">
            <a:extLst>
              <a:ext uri="{FF2B5EF4-FFF2-40B4-BE49-F238E27FC236}">
                <a16:creationId xmlns:a16="http://schemas.microsoft.com/office/drawing/2014/main" id="{A833260C-0B9F-4018-826D-EE68A0CB3624}"/>
              </a:ext>
            </a:extLst>
          </p:cNvPr>
          <p:cNvCxnSpPr>
            <a:cxnSpLocks/>
          </p:cNvCxnSpPr>
          <p:nvPr/>
        </p:nvCxnSpPr>
        <p:spPr>
          <a:xfrm flipV="1">
            <a:off x="3136074"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4" name="Lige forbindelse 43">
            <a:extLst>
              <a:ext uri="{FF2B5EF4-FFF2-40B4-BE49-F238E27FC236}">
                <a16:creationId xmlns:a16="http://schemas.microsoft.com/office/drawing/2014/main" id="{DC0868B6-3F5C-42B0-AE42-E95AD6172466}"/>
              </a:ext>
            </a:extLst>
          </p:cNvPr>
          <p:cNvCxnSpPr>
            <a:cxnSpLocks/>
          </p:cNvCxnSpPr>
          <p:nvPr/>
        </p:nvCxnSpPr>
        <p:spPr>
          <a:xfrm flipV="1">
            <a:off x="2841577" y="2396597"/>
            <a:ext cx="0" cy="36787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5" name="Lige forbindelse 44">
            <a:extLst>
              <a:ext uri="{FF2B5EF4-FFF2-40B4-BE49-F238E27FC236}">
                <a16:creationId xmlns:a16="http://schemas.microsoft.com/office/drawing/2014/main" id="{7E3AE734-F418-48A8-AD1D-0F2AF1B6A970}"/>
              </a:ext>
            </a:extLst>
          </p:cNvPr>
          <p:cNvCxnSpPr>
            <a:cxnSpLocks/>
          </p:cNvCxnSpPr>
          <p:nvPr/>
        </p:nvCxnSpPr>
        <p:spPr>
          <a:xfrm flipV="1">
            <a:off x="1161429" y="2522562"/>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6" name="Lige forbindelse 45">
            <a:extLst>
              <a:ext uri="{FF2B5EF4-FFF2-40B4-BE49-F238E27FC236}">
                <a16:creationId xmlns:a16="http://schemas.microsoft.com/office/drawing/2014/main" id="{278F25F3-1CBB-40CE-92D1-BD89B28A560F}"/>
              </a:ext>
            </a:extLst>
          </p:cNvPr>
          <p:cNvCxnSpPr>
            <a:cxnSpLocks/>
          </p:cNvCxnSpPr>
          <p:nvPr/>
        </p:nvCxnSpPr>
        <p:spPr>
          <a:xfrm flipV="1">
            <a:off x="6019800" y="2522563"/>
            <a:ext cx="5756"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7" name="Lige forbindelse 46">
            <a:extLst>
              <a:ext uri="{FF2B5EF4-FFF2-40B4-BE49-F238E27FC236}">
                <a16:creationId xmlns:a16="http://schemas.microsoft.com/office/drawing/2014/main" id="{04E328E1-0CDD-4E96-8768-E405F1823FA0}"/>
              </a:ext>
            </a:extLst>
          </p:cNvPr>
          <p:cNvCxnSpPr>
            <a:cxnSpLocks/>
          </p:cNvCxnSpPr>
          <p:nvPr/>
        </p:nvCxnSpPr>
        <p:spPr>
          <a:xfrm flipV="1">
            <a:off x="6711356" y="238301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8" name="Lige forbindelse 47">
            <a:extLst>
              <a:ext uri="{FF2B5EF4-FFF2-40B4-BE49-F238E27FC236}">
                <a16:creationId xmlns:a16="http://schemas.microsoft.com/office/drawing/2014/main" id="{98F0F845-C128-4C9E-B19E-5A2E97A9B710}"/>
              </a:ext>
            </a:extLst>
          </p:cNvPr>
          <p:cNvCxnSpPr>
            <a:cxnSpLocks/>
          </p:cNvCxnSpPr>
          <p:nvPr/>
        </p:nvCxnSpPr>
        <p:spPr>
          <a:xfrm flipV="1">
            <a:off x="7625755"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9" name="Lige forbindelse 48">
            <a:extLst>
              <a:ext uri="{FF2B5EF4-FFF2-40B4-BE49-F238E27FC236}">
                <a16:creationId xmlns:a16="http://schemas.microsoft.com/office/drawing/2014/main" id="{D538E146-14DF-4A6E-A7E0-444F3F4BCC9C}"/>
              </a:ext>
            </a:extLst>
          </p:cNvPr>
          <p:cNvCxnSpPr>
            <a:cxnSpLocks/>
          </p:cNvCxnSpPr>
          <p:nvPr/>
        </p:nvCxnSpPr>
        <p:spPr>
          <a:xfrm flipV="1">
            <a:off x="7852133" y="2508984"/>
            <a:ext cx="4"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0" name="Lige forbindelse 49">
            <a:extLst>
              <a:ext uri="{FF2B5EF4-FFF2-40B4-BE49-F238E27FC236}">
                <a16:creationId xmlns:a16="http://schemas.microsoft.com/office/drawing/2014/main" id="{01A465B1-543D-468D-BE38-48FA00BA2859}"/>
              </a:ext>
            </a:extLst>
          </p:cNvPr>
          <p:cNvCxnSpPr>
            <a:cxnSpLocks/>
          </p:cNvCxnSpPr>
          <p:nvPr/>
        </p:nvCxnSpPr>
        <p:spPr>
          <a:xfrm flipV="1">
            <a:off x="5242774"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1" name="Lige forbindelse 50">
            <a:extLst>
              <a:ext uri="{FF2B5EF4-FFF2-40B4-BE49-F238E27FC236}">
                <a16:creationId xmlns:a16="http://schemas.microsoft.com/office/drawing/2014/main" id="{D2EA595B-0A87-4E14-B1F6-FBF8481049A5}"/>
              </a:ext>
            </a:extLst>
          </p:cNvPr>
          <p:cNvCxnSpPr>
            <a:cxnSpLocks/>
          </p:cNvCxnSpPr>
          <p:nvPr/>
        </p:nvCxnSpPr>
        <p:spPr>
          <a:xfrm flipV="1">
            <a:off x="7230189" y="16680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2" name="Lige forbindelse 51">
            <a:extLst>
              <a:ext uri="{FF2B5EF4-FFF2-40B4-BE49-F238E27FC236}">
                <a16:creationId xmlns:a16="http://schemas.microsoft.com/office/drawing/2014/main" id="{6DD0A981-B147-4B7F-A8DB-E5342A6D165B}"/>
              </a:ext>
            </a:extLst>
          </p:cNvPr>
          <p:cNvCxnSpPr>
            <a:cxnSpLocks/>
          </p:cNvCxnSpPr>
          <p:nvPr/>
        </p:nvCxnSpPr>
        <p:spPr>
          <a:xfrm>
            <a:off x="5242774" y="1681316"/>
            <a:ext cx="19817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4" name="Lige forbindelse 53">
            <a:extLst>
              <a:ext uri="{FF2B5EF4-FFF2-40B4-BE49-F238E27FC236}">
                <a16:creationId xmlns:a16="http://schemas.microsoft.com/office/drawing/2014/main" id="{24D647FE-6316-48F1-A078-AFF07FBAB02B}"/>
              </a:ext>
            </a:extLst>
          </p:cNvPr>
          <p:cNvCxnSpPr>
            <a:cxnSpLocks/>
          </p:cNvCxnSpPr>
          <p:nvPr/>
        </p:nvCxnSpPr>
        <p:spPr>
          <a:xfrm>
            <a:off x="6019800" y="2522562"/>
            <a:ext cx="691556"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6" name="Lige forbindelse 55">
            <a:extLst>
              <a:ext uri="{FF2B5EF4-FFF2-40B4-BE49-F238E27FC236}">
                <a16:creationId xmlns:a16="http://schemas.microsoft.com/office/drawing/2014/main" id="{5BA90DDD-AE54-4E2A-A77A-2BC270A5F753}"/>
              </a:ext>
            </a:extLst>
          </p:cNvPr>
          <p:cNvCxnSpPr>
            <a:cxnSpLocks/>
          </p:cNvCxnSpPr>
          <p:nvPr/>
        </p:nvCxnSpPr>
        <p:spPr>
          <a:xfrm>
            <a:off x="7625755" y="2519404"/>
            <a:ext cx="226378"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1" name="Lige forbindelse 60">
            <a:extLst>
              <a:ext uri="{FF2B5EF4-FFF2-40B4-BE49-F238E27FC236}">
                <a16:creationId xmlns:a16="http://schemas.microsoft.com/office/drawing/2014/main" id="{837473EB-6BD2-4A68-AC5D-FF12708C0D46}"/>
              </a:ext>
            </a:extLst>
          </p:cNvPr>
          <p:cNvCxnSpPr>
            <a:cxnSpLocks/>
          </p:cNvCxnSpPr>
          <p:nvPr/>
        </p:nvCxnSpPr>
        <p:spPr>
          <a:xfrm>
            <a:off x="1161429" y="2521862"/>
            <a:ext cx="636390"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3" name="Lige forbindelse 62">
            <a:extLst>
              <a:ext uri="{FF2B5EF4-FFF2-40B4-BE49-F238E27FC236}">
                <a16:creationId xmlns:a16="http://schemas.microsoft.com/office/drawing/2014/main" id="{AED835B5-4090-42C6-8209-244B0AB265D4}"/>
              </a:ext>
            </a:extLst>
          </p:cNvPr>
          <p:cNvCxnSpPr>
            <a:cxnSpLocks/>
          </p:cNvCxnSpPr>
          <p:nvPr/>
        </p:nvCxnSpPr>
        <p:spPr>
          <a:xfrm>
            <a:off x="6451345" y="839021"/>
            <a:ext cx="427971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4" name="Lige forbindelse 63">
            <a:extLst>
              <a:ext uri="{FF2B5EF4-FFF2-40B4-BE49-F238E27FC236}">
                <a16:creationId xmlns:a16="http://schemas.microsoft.com/office/drawing/2014/main" id="{689EB902-9B8C-4D96-BD8B-5202E61295F4}"/>
              </a:ext>
            </a:extLst>
          </p:cNvPr>
          <p:cNvCxnSpPr>
            <a:cxnSpLocks/>
          </p:cNvCxnSpPr>
          <p:nvPr/>
        </p:nvCxnSpPr>
        <p:spPr>
          <a:xfrm flipV="1">
            <a:off x="6451345" y="713056"/>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5" name="Lige forbindelse 64">
            <a:extLst>
              <a:ext uri="{FF2B5EF4-FFF2-40B4-BE49-F238E27FC236}">
                <a16:creationId xmlns:a16="http://schemas.microsoft.com/office/drawing/2014/main" id="{92DA6BA8-42D9-4392-804D-2F8E91DB21AB}"/>
              </a:ext>
            </a:extLst>
          </p:cNvPr>
          <p:cNvCxnSpPr>
            <a:cxnSpLocks/>
          </p:cNvCxnSpPr>
          <p:nvPr/>
        </p:nvCxnSpPr>
        <p:spPr>
          <a:xfrm flipV="1">
            <a:off x="10711757" y="84262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7" name="Lige forbindelse 66">
            <a:extLst>
              <a:ext uri="{FF2B5EF4-FFF2-40B4-BE49-F238E27FC236}">
                <a16:creationId xmlns:a16="http://schemas.microsoft.com/office/drawing/2014/main" id="{12DEA505-98C9-47ED-B7FA-4FA68CADCE55}"/>
              </a:ext>
            </a:extLst>
          </p:cNvPr>
          <p:cNvCxnSpPr>
            <a:cxnSpLocks/>
            <a:stCxn id="13" idx="0"/>
            <a:endCxn id="5" idx="2"/>
          </p:cNvCxnSpPr>
          <p:nvPr/>
        </p:nvCxnSpPr>
        <p:spPr>
          <a:xfrm flipV="1">
            <a:off x="10731062" y="1551918"/>
            <a:ext cx="0" cy="252905"/>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7" name="Rektangel: afrundede hjørner 36">
            <a:extLst>
              <a:ext uri="{FF2B5EF4-FFF2-40B4-BE49-F238E27FC236}">
                <a16:creationId xmlns:a16="http://schemas.microsoft.com/office/drawing/2014/main" id="{A641C25B-AFEE-4B94-8176-5B03C9FA4B96}"/>
              </a:ext>
            </a:extLst>
          </p:cNvPr>
          <p:cNvSpPr/>
          <p:nvPr/>
        </p:nvSpPr>
        <p:spPr>
          <a:xfrm>
            <a:off x="3676212" y="2772810"/>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Frekvens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Høj frekvens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39" name="Lige forbindelse 38">
            <a:extLst>
              <a:ext uri="{FF2B5EF4-FFF2-40B4-BE49-F238E27FC236}">
                <a16:creationId xmlns:a16="http://schemas.microsoft.com/office/drawing/2014/main" id="{6A1D6C05-A4F0-4E71-8629-57120D7BAF67}"/>
              </a:ext>
            </a:extLst>
          </p:cNvPr>
          <p:cNvCxnSpPr>
            <a:cxnSpLocks/>
          </p:cNvCxnSpPr>
          <p:nvPr/>
        </p:nvCxnSpPr>
        <p:spPr>
          <a:xfrm>
            <a:off x="3136074" y="2517319"/>
            <a:ext cx="127195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Lige forbindelse 40">
            <a:extLst>
              <a:ext uri="{FF2B5EF4-FFF2-40B4-BE49-F238E27FC236}">
                <a16:creationId xmlns:a16="http://schemas.microsoft.com/office/drawing/2014/main" id="{9C74DB4D-DD36-4F50-BB2F-7AFA4D8BBCBA}"/>
              </a:ext>
            </a:extLst>
          </p:cNvPr>
          <p:cNvCxnSpPr>
            <a:cxnSpLocks/>
          </p:cNvCxnSpPr>
          <p:nvPr/>
        </p:nvCxnSpPr>
        <p:spPr>
          <a:xfrm flipV="1">
            <a:off x="4408031" y="2508984"/>
            <a:ext cx="0" cy="25549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53" name="Rektangel: afrundede hjørner 52">
            <a:extLst>
              <a:ext uri="{FF2B5EF4-FFF2-40B4-BE49-F238E27FC236}">
                <a16:creationId xmlns:a16="http://schemas.microsoft.com/office/drawing/2014/main" id="{AE11691F-1FB5-4610-8E99-12B95F20A1AF}"/>
              </a:ext>
            </a:extLst>
          </p:cNvPr>
          <p:cNvSpPr/>
          <p:nvPr/>
        </p:nvSpPr>
        <p:spPr>
          <a:xfrm>
            <a:off x="8706621" y="4072732"/>
            <a:ext cx="1550087"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Påvirkninger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55" name="Lige forbindelse 54">
            <a:extLst>
              <a:ext uri="{FF2B5EF4-FFF2-40B4-BE49-F238E27FC236}">
                <a16:creationId xmlns:a16="http://schemas.microsoft.com/office/drawing/2014/main" id="{35B0A61E-F3E6-4596-9D3F-12DAE8FE456F}"/>
              </a:ext>
            </a:extLst>
          </p:cNvPr>
          <p:cNvCxnSpPr>
            <a:cxnSpLocks/>
          </p:cNvCxnSpPr>
          <p:nvPr/>
        </p:nvCxnSpPr>
        <p:spPr>
          <a:xfrm flipV="1">
            <a:off x="8034829" y="3020720"/>
            <a:ext cx="1434828" cy="12034"/>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7" name="Lige forbindelse 56">
            <a:extLst>
              <a:ext uri="{FF2B5EF4-FFF2-40B4-BE49-F238E27FC236}">
                <a16:creationId xmlns:a16="http://schemas.microsoft.com/office/drawing/2014/main" id="{67B2C0C4-69B4-4322-93F3-263A06462BAB}"/>
              </a:ext>
            </a:extLst>
          </p:cNvPr>
          <p:cNvCxnSpPr>
            <a:cxnSpLocks/>
          </p:cNvCxnSpPr>
          <p:nvPr/>
        </p:nvCxnSpPr>
        <p:spPr>
          <a:xfrm flipV="1">
            <a:off x="8034829" y="2397724"/>
            <a:ext cx="0" cy="62299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9" name="Lige forbindelse 58">
            <a:extLst>
              <a:ext uri="{FF2B5EF4-FFF2-40B4-BE49-F238E27FC236}">
                <a16:creationId xmlns:a16="http://schemas.microsoft.com/office/drawing/2014/main" id="{6A61D379-F00D-4201-AFC9-D8B152BFE0A5}"/>
              </a:ext>
            </a:extLst>
          </p:cNvPr>
          <p:cNvCxnSpPr>
            <a:cxnSpLocks/>
          </p:cNvCxnSpPr>
          <p:nvPr/>
        </p:nvCxnSpPr>
        <p:spPr>
          <a:xfrm flipV="1">
            <a:off x="9481664" y="3020720"/>
            <a:ext cx="0" cy="106243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85683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967F26-8A37-28C0-BB10-B7FB478F5A18}"/>
              </a:ext>
            </a:extLst>
          </p:cNvPr>
          <p:cNvSpPr txBox="1">
            <a:spLocks/>
          </p:cNvSpPr>
          <p:nvPr/>
        </p:nvSpPr>
        <p:spPr>
          <a:xfrm>
            <a:off x="2574986" y="345056"/>
            <a:ext cx="6508629" cy="1478570"/>
          </a:xfrm>
          <a:prstGeom prst="rect">
            <a:avLst/>
          </a:prstGeom>
        </p:spPr>
        <p:txBody>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da-DK" dirty="0"/>
              <a:t>Hvad er EMI</a:t>
            </a:r>
          </a:p>
        </p:txBody>
      </p:sp>
      <p:sp>
        <p:nvSpPr>
          <p:cNvPr id="3" name="Tekstfelt 2">
            <a:extLst>
              <a:ext uri="{FF2B5EF4-FFF2-40B4-BE49-F238E27FC236}">
                <a16:creationId xmlns:a16="http://schemas.microsoft.com/office/drawing/2014/main" id="{D2C26CCA-43B9-9E78-1597-C5E47CCD3DFF}"/>
              </a:ext>
            </a:extLst>
          </p:cNvPr>
          <p:cNvSpPr txBox="1"/>
          <p:nvPr/>
        </p:nvSpPr>
        <p:spPr>
          <a:xfrm>
            <a:off x="1279662" y="1287495"/>
            <a:ext cx="8873290" cy="89152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E</a:t>
            </a:r>
            <a:r>
              <a:rPr kumimoji="0" lang="da-DK"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lectro</a:t>
            </a:r>
            <a:r>
              <a:rPr kumimoji="0" lang="da-DK"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M</a:t>
            </a:r>
            <a:r>
              <a:rPr kumimoji="0" lang="da-DK"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agnetic</a:t>
            </a: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da-DK" sz="32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I</a:t>
            </a:r>
            <a:r>
              <a:rPr kumimoji="0" lang="da-DK" sz="32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nterference</a:t>
            </a: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–Det vi ikke kan li(de)</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►alt</a:t>
            </a:r>
            <a:r>
              <a:rPr kumimoji="0" lang="da-DK" sz="2000" b="0" i="0" u="none" strike="noStrike" kern="1200" cap="none" spc="0" normalizeH="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uønsket støj/interferens</a:t>
            </a: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3622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51CD950D-B143-4BFE-9DED-5206ED5AB34F}"/>
              </a:ext>
            </a:extLst>
          </p:cNvPr>
          <p:cNvSpPr/>
          <p:nvPr/>
        </p:nvSpPr>
        <p:spPr>
          <a:xfrm>
            <a:off x="4650828" y="12612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EMI</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Rektangel: afrundede hjørner 3">
            <a:extLst>
              <a:ext uri="{FF2B5EF4-FFF2-40B4-BE49-F238E27FC236}">
                <a16:creationId xmlns:a16="http://schemas.microsoft.com/office/drawing/2014/main" id="{62115399-4A8B-4594-9780-55E3B216E9E4}"/>
              </a:ext>
            </a:extLst>
          </p:cNvPr>
          <p:cNvSpPr/>
          <p:nvPr/>
        </p:nvSpPr>
        <p:spPr>
          <a:xfrm>
            <a:off x="3802118" y="968594"/>
            <a:ext cx="2104696" cy="583324"/>
          </a:xfrm>
          <a:prstGeom prst="roundRect">
            <a:avLst/>
          </a:prstGeom>
          <a:solidFill>
            <a:srgbClr val="55BAD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Menneskeskabt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ktangel: afrundede hjørner 4">
            <a:extLst>
              <a:ext uri="{FF2B5EF4-FFF2-40B4-BE49-F238E27FC236}">
                <a16:creationId xmlns:a16="http://schemas.microsoft.com/office/drawing/2014/main" id="{1EA06E87-C33C-4C91-9D26-59E0784380EC}"/>
              </a:ext>
            </a:extLst>
          </p:cNvPr>
          <p:cNvSpPr/>
          <p:nvPr/>
        </p:nvSpPr>
        <p:spPr>
          <a:xfrm>
            <a:off x="9678714" y="96859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Naturlig</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Rektangel: afrundede hjørner 6">
            <a:extLst>
              <a:ext uri="{FF2B5EF4-FFF2-40B4-BE49-F238E27FC236}">
                <a16:creationId xmlns:a16="http://schemas.microsoft.com/office/drawing/2014/main" id="{CEC5CC03-5C59-4FA3-9CE8-9FDF8E12B5F8}"/>
              </a:ext>
            </a:extLst>
          </p:cNvPr>
          <p:cNvSpPr/>
          <p:nvPr/>
        </p:nvSpPr>
        <p:spPr>
          <a:xfrm>
            <a:off x="1305910" y="1804823"/>
            <a:ext cx="2104696" cy="583324"/>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Rektangel: afrundede hjørner 7">
            <a:extLst>
              <a:ext uri="{FF2B5EF4-FFF2-40B4-BE49-F238E27FC236}">
                <a16:creationId xmlns:a16="http://schemas.microsoft.com/office/drawing/2014/main" id="{E8BB897F-3853-47DA-B4F7-798FCBA5A423}"/>
              </a:ext>
            </a:extLst>
          </p:cNvPr>
          <p:cNvSpPr/>
          <p:nvPr/>
        </p:nvSpPr>
        <p:spPr>
          <a:xfrm>
            <a:off x="6096000" y="1804823"/>
            <a:ext cx="2104696" cy="583324"/>
          </a:xfrm>
          <a:prstGeom prst="roundRect">
            <a:avLst/>
          </a:prstGeom>
          <a:solidFill>
            <a:srgbClr val="62C8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Rektangel: afrundede hjørner 8">
            <a:extLst>
              <a:ext uri="{FF2B5EF4-FFF2-40B4-BE49-F238E27FC236}">
                <a16:creationId xmlns:a16="http://schemas.microsoft.com/office/drawing/2014/main" id="{95D6A586-0B22-4937-BE06-18855274D87B}"/>
              </a:ext>
            </a:extLst>
          </p:cNvPr>
          <p:cNvSpPr/>
          <p:nvPr/>
        </p:nvSpPr>
        <p:spPr>
          <a:xfrm>
            <a:off x="162911" y="2647292"/>
            <a:ext cx="1781375" cy="3365319"/>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Etablerede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Walkie</a:t>
            </a: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talki’er</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Mobiltelefoner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Trådløst netværk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etc.</a:t>
            </a:r>
            <a:endParaRPr kumimoji="0" lang="da-DK" sz="16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ktangel: afrundede hjørner 9">
            <a:extLst>
              <a:ext uri="{FF2B5EF4-FFF2-40B4-BE49-F238E27FC236}">
                <a16:creationId xmlns:a16="http://schemas.microsoft.com/office/drawing/2014/main" id="{3489C367-DC4E-4BF1-B423-D7D1C1CAC5FA}"/>
              </a:ext>
            </a:extLst>
          </p:cNvPr>
          <p:cNvSpPr/>
          <p:nvPr/>
        </p:nvSpPr>
        <p:spPr>
          <a:xfrm>
            <a:off x="2098655" y="2764474"/>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Harmoniske strømme:</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 Transistor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-&gt;Tyristorer</a:t>
            </a:r>
          </a:p>
        </p:txBody>
      </p:sp>
      <p:sp>
        <p:nvSpPr>
          <p:cNvPr id="11" name="Rektangel: afrundede hjørner 10">
            <a:extLst>
              <a:ext uri="{FF2B5EF4-FFF2-40B4-BE49-F238E27FC236}">
                <a16:creationId xmlns:a16="http://schemas.microsoft.com/office/drawing/2014/main" id="{0F69307C-6756-43A3-A8A8-6AB4CE1A36A7}"/>
              </a:ext>
            </a:extLst>
          </p:cNvPr>
          <p:cNvSpPr/>
          <p:nvPr/>
        </p:nvSpPr>
        <p:spPr>
          <a:xfrm>
            <a:off x="7119909" y="4083152"/>
            <a:ext cx="1471294"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Vedvarende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Transienter</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2" name="Rektangel: afrundede hjørner 11">
            <a:extLst>
              <a:ext uri="{FF2B5EF4-FFF2-40B4-BE49-F238E27FC236}">
                <a16:creationId xmlns:a16="http://schemas.microsoft.com/office/drawing/2014/main" id="{BC1A3D33-EBD7-4364-A1E6-2FFCC834E9E8}"/>
              </a:ext>
            </a:extLst>
          </p:cNvPr>
          <p:cNvSpPr/>
          <p:nvPr/>
        </p:nvSpPr>
        <p:spPr>
          <a:xfrm>
            <a:off x="5242774" y="4086311"/>
            <a:ext cx="1781383" cy="1467507"/>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da-DK" sz="1400" b="1" dirty="0">
                <a:solidFill>
                  <a:prstClr val="white"/>
                </a:solidFill>
                <a:latin typeface="Arial" panose="020B0604020202020204" pitchFamily="34" charset="0"/>
              </a:rPr>
              <a:t>Overs</a:t>
            </a:r>
            <a:r>
              <a:rPr kumimoji="0" lang="da-DK" sz="1400" b="1"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pænding</a:t>
            </a:r>
            <a:endParaRPr kumimoji="0" lang="da-DK"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Kortslutninger</a:t>
            </a:r>
          </a:p>
          <a:p>
            <a:pPr marL="0" marR="0" lvl="0" indent="0"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jordforbindelse</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Rektangel: afrundede hjørner 12">
            <a:extLst>
              <a:ext uri="{FF2B5EF4-FFF2-40B4-BE49-F238E27FC236}">
                <a16:creationId xmlns:a16="http://schemas.microsoft.com/office/drawing/2014/main" id="{8CE2B6E6-7D3F-44F8-9FAB-0FDFCE61F34A}"/>
              </a:ext>
            </a:extLst>
          </p:cNvPr>
          <p:cNvSpPr/>
          <p:nvPr/>
        </p:nvSpPr>
        <p:spPr>
          <a:xfrm>
            <a:off x="9678714" y="1804823"/>
            <a:ext cx="2104696" cy="780722"/>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Lyn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Statisk elektricitet</a:t>
            </a:r>
          </a:p>
        </p:txBody>
      </p:sp>
      <p:cxnSp>
        <p:nvCxnSpPr>
          <p:cNvPr id="24" name="Forbindelse: vinklet 23">
            <a:extLst>
              <a:ext uri="{FF2B5EF4-FFF2-40B4-BE49-F238E27FC236}">
                <a16:creationId xmlns:a16="http://schemas.microsoft.com/office/drawing/2014/main" id="{B89345F9-2C8D-49CF-B158-232A5D34BE94}"/>
              </a:ext>
            </a:extLst>
          </p:cNvPr>
          <p:cNvCxnSpPr>
            <a:cxnSpLocks/>
          </p:cNvCxnSpPr>
          <p:nvPr/>
        </p:nvCxnSpPr>
        <p:spPr>
          <a:xfrm rot="5400000" flipH="1" flipV="1">
            <a:off x="4775855" y="780069"/>
            <a:ext cx="265291" cy="117904"/>
          </a:xfrm>
          <a:prstGeom prst="bentConnector3">
            <a:avLst/>
          </a:prstGeom>
          <a:ln w="31750"/>
        </p:spPr>
        <p:style>
          <a:lnRef idx="1">
            <a:schemeClr val="accent2"/>
          </a:lnRef>
          <a:fillRef idx="0">
            <a:schemeClr val="accent2"/>
          </a:fillRef>
          <a:effectRef idx="0">
            <a:schemeClr val="accent2"/>
          </a:effectRef>
          <a:fontRef idx="minor">
            <a:schemeClr val="tx1"/>
          </a:fontRef>
        </p:style>
      </p:cxnSp>
      <p:cxnSp>
        <p:nvCxnSpPr>
          <p:cNvPr id="36" name="Lige forbindelse 35">
            <a:extLst>
              <a:ext uri="{FF2B5EF4-FFF2-40B4-BE49-F238E27FC236}">
                <a16:creationId xmlns:a16="http://schemas.microsoft.com/office/drawing/2014/main" id="{492CE0FF-EADC-45F5-B439-0BF093AF8F6D}"/>
              </a:ext>
            </a:extLst>
          </p:cNvPr>
          <p:cNvCxnSpPr>
            <a:cxnSpLocks/>
            <a:stCxn id="7" idx="0"/>
          </p:cNvCxnSpPr>
          <p:nvPr/>
        </p:nvCxnSpPr>
        <p:spPr>
          <a:xfrm flipV="1">
            <a:off x="2358258" y="1678858"/>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8" name="Lige forbindelse 37">
            <a:extLst>
              <a:ext uri="{FF2B5EF4-FFF2-40B4-BE49-F238E27FC236}">
                <a16:creationId xmlns:a16="http://schemas.microsoft.com/office/drawing/2014/main" id="{5E5EA2C4-93D6-4356-8FF6-859A60A282E9}"/>
              </a:ext>
            </a:extLst>
          </p:cNvPr>
          <p:cNvCxnSpPr>
            <a:cxnSpLocks/>
          </p:cNvCxnSpPr>
          <p:nvPr/>
        </p:nvCxnSpPr>
        <p:spPr>
          <a:xfrm flipV="1">
            <a:off x="4575432"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0" name="Lige forbindelse 39">
            <a:extLst>
              <a:ext uri="{FF2B5EF4-FFF2-40B4-BE49-F238E27FC236}">
                <a16:creationId xmlns:a16="http://schemas.microsoft.com/office/drawing/2014/main" id="{6DD7D54F-4266-497D-8D93-86F44CB10B6F}"/>
              </a:ext>
            </a:extLst>
          </p:cNvPr>
          <p:cNvCxnSpPr>
            <a:cxnSpLocks/>
          </p:cNvCxnSpPr>
          <p:nvPr/>
        </p:nvCxnSpPr>
        <p:spPr>
          <a:xfrm>
            <a:off x="2358258" y="1678858"/>
            <a:ext cx="22171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2" name="Lige forbindelse 41">
            <a:extLst>
              <a:ext uri="{FF2B5EF4-FFF2-40B4-BE49-F238E27FC236}">
                <a16:creationId xmlns:a16="http://schemas.microsoft.com/office/drawing/2014/main" id="{3B7DA085-BC03-4FF2-B23D-84A16EA13446}"/>
              </a:ext>
            </a:extLst>
          </p:cNvPr>
          <p:cNvCxnSpPr>
            <a:cxnSpLocks/>
          </p:cNvCxnSpPr>
          <p:nvPr/>
        </p:nvCxnSpPr>
        <p:spPr>
          <a:xfrm flipV="1">
            <a:off x="1797819" y="238814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3" name="Lige forbindelse 42">
            <a:extLst>
              <a:ext uri="{FF2B5EF4-FFF2-40B4-BE49-F238E27FC236}">
                <a16:creationId xmlns:a16="http://schemas.microsoft.com/office/drawing/2014/main" id="{A833260C-0B9F-4018-826D-EE68A0CB3624}"/>
              </a:ext>
            </a:extLst>
          </p:cNvPr>
          <p:cNvCxnSpPr>
            <a:cxnSpLocks/>
          </p:cNvCxnSpPr>
          <p:nvPr/>
        </p:nvCxnSpPr>
        <p:spPr>
          <a:xfrm flipV="1">
            <a:off x="3136074"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4" name="Lige forbindelse 43">
            <a:extLst>
              <a:ext uri="{FF2B5EF4-FFF2-40B4-BE49-F238E27FC236}">
                <a16:creationId xmlns:a16="http://schemas.microsoft.com/office/drawing/2014/main" id="{DC0868B6-3F5C-42B0-AE42-E95AD6172466}"/>
              </a:ext>
            </a:extLst>
          </p:cNvPr>
          <p:cNvCxnSpPr>
            <a:cxnSpLocks/>
          </p:cNvCxnSpPr>
          <p:nvPr/>
        </p:nvCxnSpPr>
        <p:spPr>
          <a:xfrm flipV="1">
            <a:off x="2841577" y="2396597"/>
            <a:ext cx="0" cy="36787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5" name="Lige forbindelse 44">
            <a:extLst>
              <a:ext uri="{FF2B5EF4-FFF2-40B4-BE49-F238E27FC236}">
                <a16:creationId xmlns:a16="http://schemas.microsoft.com/office/drawing/2014/main" id="{7E3AE734-F418-48A8-AD1D-0F2AF1B6A970}"/>
              </a:ext>
            </a:extLst>
          </p:cNvPr>
          <p:cNvCxnSpPr>
            <a:cxnSpLocks/>
          </p:cNvCxnSpPr>
          <p:nvPr/>
        </p:nvCxnSpPr>
        <p:spPr>
          <a:xfrm flipV="1">
            <a:off x="1161429" y="2522562"/>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6" name="Lige forbindelse 45">
            <a:extLst>
              <a:ext uri="{FF2B5EF4-FFF2-40B4-BE49-F238E27FC236}">
                <a16:creationId xmlns:a16="http://schemas.microsoft.com/office/drawing/2014/main" id="{278F25F3-1CBB-40CE-92D1-BD89B28A560F}"/>
              </a:ext>
            </a:extLst>
          </p:cNvPr>
          <p:cNvCxnSpPr>
            <a:cxnSpLocks/>
          </p:cNvCxnSpPr>
          <p:nvPr/>
        </p:nvCxnSpPr>
        <p:spPr>
          <a:xfrm flipV="1">
            <a:off x="6019800" y="2522563"/>
            <a:ext cx="5756"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7" name="Lige forbindelse 46">
            <a:extLst>
              <a:ext uri="{FF2B5EF4-FFF2-40B4-BE49-F238E27FC236}">
                <a16:creationId xmlns:a16="http://schemas.microsoft.com/office/drawing/2014/main" id="{04E328E1-0CDD-4E96-8768-E405F1823FA0}"/>
              </a:ext>
            </a:extLst>
          </p:cNvPr>
          <p:cNvCxnSpPr>
            <a:cxnSpLocks/>
          </p:cNvCxnSpPr>
          <p:nvPr/>
        </p:nvCxnSpPr>
        <p:spPr>
          <a:xfrm flipV="1">
            <a:off x="6711356" y="238301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8" name="Lige forbindelse 47">
            <a:extLst>
              <a:ext uri="{FF2B5EF4-FFF2-40B4-BE49-F238E27FC236}">
                <a16:creationId xmlns:a16="http://schemas.microsoft.com/office/drawing/2014/main" id="{98F0F845-C128-4C9E-B19E-5A2E97A9B710}"/>
              </a:ext>
            </a:extLst>
          </p:cNvPr>
          <p:cNvCxnSpPr>
            <a:cxnSpLocks/>
          </p:cNvCxnSpPr>
          <p:nvPr/>
        </p:nvCxnSpPr>
        <p:spPr>
          <a:xfrm flipV="1">
            <a:off x="7625755"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9" name="Lige forbindelse 48">
            <a:extLst>
              <a:ext uri="{FF2B5EF4-FFF2-40B4-BE49-F238E27FC236}">
                <a16:creationId xmlns:a16="http://schemas.microsoft.com/office/drawing/2014/main" id="{D538E146-14DF-4A6E-A7E0-444F3F4BCC9C}"/>
              </a:ext>
            </a:extLst>
          </p:cNvPr>
          <p:cNvCxnSpPr>
            <a:cxnSpLocks/>
          </p:cNvCxnSpPr>
          <p:nvPr/>
        </p:nvCxnSpPr>
        <p:spPr>
          <a:xfrm flipV="1">
            <a:off x="7852133" y="2508984"/>
            <a:ext cx="4"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0" name="Lige forbindelse 49">
            <a:extLst>
              <a:ext uri="{FF2B5EF4-FFF2-40B4-BE49-F238E27FC236}">
                <a16:creationId xmlns:a16="http://schemas.microsoft.com/office/drawing/2014/main" id="{01A465B1-543D-468D-BE38-48FA00BA2859}"/>
              </a:ext>
            </a:extLst>
          </p:cNvPr>
          <p:cNvCxnSpPr>
            <a:cxnSpLocks/>
          </p:cNvCxnSpPr>
          <p:nvPr/>
        </p:nvCxnSpPr>
        <p:spPr>
          <a:xfrm flipV="1">
            <a:off x="5242774"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1" name="Lige forbindelse 50">
            <a:extLst>
              <a:ext uri="{FF2B5EF4-FFF2-40B4-BE49-F238E27FC236}">
                <a16:creationId xmlns:a16="http://schemas.microsoft.com/office/drawing/2014/main" id="{D2EA595B-0A87-4E14-B1F6-FBF8481049A5}"/>
              </a:ext>
            </a:extLst>
          </p:cNvPr>
          <p:cNvCxnSpPr>
            <a:cxnSpLocks/>
          </p:cNvCxnSpPr>
          <p:nvPr/>
        </p:nvCxnSpPr>
        <p:spPr>
          <a:xfrm flipV="1">
            <a:off x="7230189" y="16680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2" name="Lige forbindelse 51">
            <a:extLst>
              <a:ext uri="{FF2B5EF4-FFF2-40B4-BE49-F238E27FC236}">
                <a16:creationId xmlns:a16="http://schemas.microsoft.com/office/drawing/2014/main" id="{6DD0A981-B147-4B7F-A8DB-E5342A6D165B}"/>
              </a:ext>
            </a:extLst>
          </p:cNvPr>
          <p:cNvCxnSpPr>
            <a:cxnSpLocks/>
          </p:cNvCxnSpPr>
          <p:nvPr/>
        </p:nvCxnSpPr>
        <p:spPr>
          <a:xfrm>
            <a:off x="5242774" y="1681316"/>
            <a:ext cx="19817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4" name="Lige forbindelse 53">
            <a:extLst>
              <a:ext uri="{FF2B5EF4-FFF2-40B4-BE49-F238E27FC236}">
                <a16:creationId xmlns:a16="http://schemas.microsoft.com/office/drawing/2014/main" id="{24D647FE-6316-48F1-A078-AFF07FBAB02B}"/>
              </a:ext>
            </a:extLst>
          </p:cNvPr>
          <p:cNvCxnSpPr>
            <a:cxnSpLocks/>
          </p:cNvCxnSpPr>
          <p:nvPr/>
        </p:nvCxnSpPr>
        <p:spPr>
          <a:xfrm>
            <a:off x="6019800" y="2522562"/>
            <a:ext cx="691556"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6" name="Lige forbindelse 55">
            <a:extLst>
              <a:ext uri="{FF2B5EF4-FFF2-40B4-BE49-F238E27FC236}">
                <a16:creationId xmlns:a16="http://schemas.microsoft.com/office/drawing/2014/main" id="{5BA90DDD-AE54-4E2A-A77A-2BC270A5F753}"/>
              </a:ext>
            </a:extLst>
          </p:cNvPr>
          <p:cNvCxnSpPr>
            <a:cxnSpLocks/>
          </p:cNvCxnSpPr>
          <p:nvPr/>
        </p:nvCxnSpPr>
        <p:spPr>
          <a:xfrm>
            <a:off x="7625755" y="2519404"/>
            <a:ext cx="226378"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1" name="Lige forbindelse 60">
            <a:extLst>
              <a:ext uri="{FF2B5EF4-FFF2-40B4-BE49-F238E27FC236}">
                <a16:creationId xmlns:a16="http://schemas.microsoft.com/office/drawing/2014/main" id="{837473EB-6BD2-4A68-AC5D-FF12708C0D46}"/>
              </a:ext>
            </a:extLst>
          </p:cNvPr>
          <p:cNvCxnSpPr>
            <a:cxnSpLocks/>
          </p:cNvCxnSpPr>
          <p:nvPr/>
        </p:nvCxnSpPr>
        <p:spPr>
          <a:xfrm>
            <a:off x="1161429" y="2521862"/>
            <a:ext cx="636390"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3" name="Lige forbindelse 62">
            <a:extLst>
              <a:ext uri="{FF2B5EF4-FFF2-40B4-BE49-F238E27FC236}">
                <a16:creationId xmlns:a16="http://schemas.microsoft.com/office/drawing/2014/main" id="{AED835B5-4090-42C6-8209-244B0AB265D4}"/>
              </a:ext>
            </a:extLst>
          </p:cNvPr>
          <p:cNvCxnSpPr>
            <a:cxnSpLocks/>
          </p:cNvCxnSpPr>
          <p:nvPr/>
        </p:nvCxnSpPr>
        <p:spPr>
          <a:xfrm>
            <a:off x="6451345" y="839021"/>
            <a:ext cx="427971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4" name="Lige forbindelse 63">
            <a:extLst>
              <a:ext uri="{FF2B5EF4-FFF2-40B4-BE49-F238E27FC236}">
                <a16:creationId xmlns:a16="http://schemas.microsoft.com/office/drawing/2014/main" id="{689EB902-9B8C-4D96-BD8B-5202E61295F4}"/>
              </a:ext>
            </a:extLst>
          </p:cNvPr>
          <p:cNvCxnSpPr>
            <a:cxnSpLocks/>
          </p:cNvCxnSpPr>
          <p:nvPr/>
        </p:nvCxnSpPr>
        <p:spPr>
          <a:xfrm flipV="1">
            <a:off x="6451345" y="713056"/>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5" name="Lige forbindelse 64">
            <a:extLst>
              <a:ext uri="{FF2B5EF4-FFF2-40B4-BE49-F238E27FC236}">
                <a16:creationId xmlns:a16="http://schemas.microsoft.com/office/drawing/2014/main" id="{92DA6BA8-42D9-4392-804D-2F8E91DB21AB}"/>
              </a:ext>
            </a:extLst>
          </p:cNvPr>
          <p:cNvCxnSpPr>
            <a:cxnSpLocks/>
          </p:cNvCxnSpPr>
          <p:nvPr/>
        </p:nvCxnSpPr>
        <p:spPr>
          <a:xfrm flipV="1">
            <a:off x="10711757" y="84262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7" name="Lige forbindelse 66">
            <a:extLst>
              <a:ext uri="{FF2B5EF4-FFF2-40B4-BE49-F238E27FC236}">
                <a16:creationId xmlns:a16="http://schemas.microsoft.com/office/drawing/2014/main" id="{12DEA505-98C9-47ED-B7FA-4FA68CADCE55}"/>
              </a:ext>
            </a:extLst>
          </p:cNvPr>
          <p:cNvCxnSpPr>
            <a:cxnSpLocks/>
            <a:stCxn id="13" idx="0"/>
            <a:endCxn id="5" idx="2"/>
          </p:cNvCxnSpPr>
          <p:nvPr/>
        </p:nvCxnSpPr>
        <p:spPr>
          <a:xfrm flipV="1">
            <a:off x="10731062" y="1551918"/>
            <a:ext cx="0" cy="252905"/>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7" name="Rektangel: afrundede hjørner 36">
            <a:extLst>
              <a:ext uri="{FF2B5EF4-FFF2-40B4-BE49-F238E27FC236}">
                <a16:creationId xmlns:a16="http://schemas.microsoft.com/office/drawing/2014/main" id="{A641C25B-AFEE-4B94-8176-5B03C9FA4B96}"/>
              </a:ext>
            </a:extLst>
          </p:cNvPr>
          <p:cNvSpPr/>
          <p:nvPr/>
        </p:nvSpPr>
        <p:spPr>
          <a:xfrm>
            <a:off x="3676212" y="2772810"/>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Frekvens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Høj frekvens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39" name="Lige forbindelse 38">
            <a:extLst>
              <a:ext uri="{FF2B5EF4-FFF2-40B4-BE49-F238E27FC236}">
                <a16:creationId xmlns:a16="http://schemas.microsoft.com/office/drawing/2014/main" id="{6A1D6C05-A4F0-4E71-8629-57120D7BAF67}"/>
              </a:ext>
            </a:extLst>
          </p:cNvPr>
          <p:cNvCxnSpPr>
            <a:cxnSpLocks/>
          </p:cNvCxnSpPr>
          <p:nvPr/>
        </p:nvCxnSpPr>
        <p:spPr>
          <a:xfrm>
            <a:off x="3136074" y="2517319"/>
            <a:ext cx="127195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Lige forbindelse 40">
            <a:extLst>
              <a:ext uri="{FF2B5EF4-FFF2-40B4-BE49-F238E27FC236}">
                <a16:creationId xmlns:a16="http://schemas.microsoft.com/office/drawing/2014/main" id="{9C74DB4D-DD36-4F50-BB2F-7AFA4D8BBCBA}"/>
              </a:ext>
            </a:extLst>
          </p:cNvPr>
          <p:cNvCxnSpPr>
            <a:cxnSpLocks/>
          </p:cNvCxnSpPr>
          <p:nvPr/>
        </p:nvCxnSpPr>
        <p:spPr>
          <a:xfrm flipV="1">
            <a:off x="4408031" y="2508984"/>
            <a:ext cx="0" cy="25549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53" name="Rektangel: afrundede hjørner 52">
            <a:extLst>
              <a:ext uri="{FF2B5EF4-FFF2-40B4-BE49-F238E27FC236}">
                <a16:creationId xmlns:a16="http://schemas.microsoft.com/office/drawing/2014/main" id="{AE11691F-1FB5-4610-8E99-12B95F20A1AF}"/>
              </a:ext>
            </a:extLst>
          </p:cNvPr>
          <p:cNvSpPr/>
          <p:nvPr/>
        </p:nvSpPr>
        <p:spPr>
          <a:xfrm>
            <a:off x="8706621" y="4072732"/>
            <a:ext cx="1550087"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Påvirkninger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55" name="Lige forbindelse 54">
            <a:extLst>
              <a:ext uri="{FF2B5EF4-FFF2-40B4-BE49-F238E27FC236}">
                <a16:creationId xmlns:a16="http://schemas.microsoft.com/office/drawing/2014/main" id="{35B0A61E-F3E6-4596-9D3F-12DAE8FE456F}"/>
              </a:ext>
            </a:extLst>
          </p:cNvPr>
          <p:cNvCxnSpPr>
            <a:cxnSpLocks/>
          </p:cNvCxnSpPr>
          <p:nvPr/>
        </p:nvCxnSpPr>
        <p:spPr>
          <a:xfrm flipV="1">
            <a:off x="8034829" y="3020720"/>
            <a:ext cx="1434828" cy="12034"/>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7" name="Lige forbindelse 56">
            <a:extLst>
              <a:ext uri="{FF2B5EF4-FFF2-40B4-BE49-F238E27FC236}">
                <a16:creationId xmlns:a16="http://schemas.microsoft.com/office/drawing/2014/main" id="{67B2C0C4-69B4-4322-93F3-263A06462BAB}"/>
              </a:ext>
            </a:extLst>
          </p:cNvPr>
          <p:cNvCxnSpPr>
            <a:cxnSpLocks/>
          </p:cNvCxnSpPr>
          <p:nvPr/>
        </p:nvCxnSpPr>
        <p:spPr>
          <a:xfrm flipV="1">
            <a:off x="8034829" y="2397724"/>
            <a:ext cx="0" cy="62299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9" name="Lige forbindelse 58">
            <a:extLst>
              <a:ext uri="{FF2B5EF4-FFF2-40B4-BE49-F238E27FC236}">
                <a16:creationId xmlns:a16="http://schemas.microsoft.com/office/drawing/2014/main" id="{6A61D379-F00D-4201-AFC9-D8B152BFE0A5}"/>
              </a:ext>
            </a:extLst>
          </p:cNvPr>
          <p:cNvCxnSpPr>
            <a:cxnSpLocks/>
          </p:cNvCxnSpPr>
          <p:nvPr/>
        </p:nvCxnSpPr>
        <p:spPr>
          <a:xfrm flipV="1">
            <a:off x="9481664" y="3020720"/>
            <a:ext cx="0" cy="106243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95626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764632" y="0"/>
            <a:ext cx="9905998" cy="1478570"/>
          </a:xfrm>
        </p:spPr>
        <p:txBody>
          <a:bodyPr/>
          <a:lstStyle/>
          <a:p>
            <a:pPr algn="ctr"/>
            <a:r>
              <a:rPr lang="da-DK" dirty="0"/>
              <a:t>Hvordan opstår ESD</a:t>
            </a:r>
            <a:br>
              <a:rPr lang="da-DK" dirty="0"/>
            </a:br>
            <a:r>
              <a:rPr lang="da-DK" dirty="0"/>
              <a:t>Statisk elektricitet</a:t>
            </a:r>
          </a:p>
        </p:txBody>
      </p:sp>
      <p:pic>
        <p:nvPicPr>
          <p:cNvPr id="3" name="Billede 2">
            <a:extLst>
              <a:ext uri="{FF2B5EF4-FFF2-40B4-BE49-F238E27FC236}">
                <a16:creationId xmlns:a16="http://schemas.microsoft.com/office/drawing/2014/main" id="{13574A66-2582-4F28-86DA-4D8CA4A105DB}"/>
              </a:ext>
            </a:extLst>
          </p:cNvPr>
          <p:cNvPicPr>
            <a:picLocks noChangeAspect="1"/>
          </p:cNvPicPr>
          <p:nvPr/>
        </p:nvPicPr>
        <p:blipFill>
          <a:blip r:embed="rId3"/>
          <a:stretch>
            <a:fillRect/>
          </a:stretch>
        </p:blipFill>
        <p:spPr>
          <a:xfrm>
            <a:off x="3867170" y="1637355"/>
            <a:ext cx="4685321" cy="3583290"/>
          </a:xfrm>
          <a:prstGeom prst="rect">
            <a:avLst/>
          </a:prstGeom>
        </p:spPr>
      </p:pic>
      <p:pic>
        <p:nvPicPr>
          <p:cNvPr id="4" name="Billede 3">
            <a:extLst>
              <a:ext uri="{FF2B5EF4-FFF2-40B4-BE49-F238E27FC236}">
                <a16:creationId xmlns:a16="http://schemas.microsoft.com/office/drawing/2014/main" id="{1CD0ABAF-915F-4615-8C76-58D4E94ED968}"/>
              </a:ext>
            </a:extLst>
          </p:cNvPr>
          <p:cNvPicPr>
            <a:picLocks noChangeAspect="1"/>
          </p:cNvPicPr>
          <p:nvPr/>
        </p:nvPicPr>
        <p:blipFill>
          <a:blip r:embed="rId4"/>
          <a:stretch>
            <a:fillRect/>
          </a:stretch>
        </p:blipFill>
        <p:spPr>
          <a:xfrm>
            <a:off x="549295" y="2854149"/>
            <a:ext cx="3220451" cy="1770619"/>
          </a:xfrm>
          <a:prstGeom prst="rect">
            <a:avLst/>
          </a:prstGeom>
        </p:spPr>
      </p:pic>
      <p:pic>
        <p:nvPicPr>
          <p:cNvPr id="5" name="Billede 4">
            <a:extLst>
              <a:ext uri="{FF2B5EF4-FFF2-40B4-BE49-F238E27FC236}">
                <a16:creationId xmlns:a16="http://schemas.microsoft.com/office/drawing/2014/main" id="{296A8287-1339-4E22-B6E7-96AF7A358482}"/>
              </a:ext>
            </a:extLst>
          </p:cNvPr>
          <p:cNvPicPr>
            <a:picLocks noChangeAspect="1"/>
          </p:cNvPicPr>
          <p:nvPr/>
        </p:nvPicPr>
        <p:blipFill>
          <a:blip r:embed="rId5"/>
          <a:stretch>
            <a:fillRect/>
          </a:stretch>
        </p:blipFill>
        <p:spPr>
          <a:xfrm>
            <a:off x="521370" y="984420"/>
            <a:ext cx="3192101" cy="1770619"/>
          </a:xfrm>
          <a:prstGeom prst="rect">
            <a:avLst/>
          </a:prstGeom>
        </p:spPr>
      </p:pic>
      <p:pic>
        <p:nvPicPr>
          <p:cNvPr id="6" name="Billede 5">
            <a:extLst>
              <a:ext uri="{FF2B5EF4-FFF2-40B4-BE49-F238E27FC236}">
                <a16:creationId xmlns:a16="http://schemas.microsoft.com/office/drawing/2014/main" id="{EA4796FE-3DC5-4D36-A701-60CE96A730E6}"/>
              </a:ext>
            </a:extLst>
          </p:cNvPr>
          <p:cNvPicPr>
            <a:picLocks noChangeAspect="1"/>
          </p:cNvPicPr>
          <p:nvPr/>
        </p:nvPicPr>
        <p:blipFill>
          <a:blip r:embed="rId6"/>
          <a:stretch>
            <a:fillRect/>
          </a:stretch>
        </p:blipFill>
        <p:spPr>
          <a:xfrm>
            <a:off x="577645" y="4817159"/>
            <a:ext cx="3192101" cy="1786205"/>
          </a:xfrm>
          <a:prstGeom prst="rect">
            <a:avLst/>
          </a:prstGeom>
        </p:spPr>
      </p:pic>
      <p:pic>
        <p:nvPicPr>
          <p:cNvPr id="7" name="Billede 6">
            <a:extLst>
              <a:ext uri="{FF2B5EF4-FFF2-40B4-BE49-F238E27FC236}">
                <a16:creationId xmlns:a16="http://schemas.microsoft.com/office/drawing/2014/main" id="{E17D166C-2BFC-4AFA-B13F-9BF452B9696E}"/>
              </a:ext>
            </a:extLst>
          </p:cNvPr>
          <p:cNvPicPr>
            <a:picLocks noChangeAspect="1"/>
          </p:cNvPicPr>
          <p:nvPr/>
        </p:nvPicPr>
        <p:blipFill rotWithShape="1">
          <a:blip r:embed="rId7"/>
          <a:srcRect l="10574"/>
          <a:stretch/>
        </p:blipFill>
        <p:spPr>
          <a:xfrm>
            <a:off x="8762466" y="1614800"/>
            <a:ext cx="3209069" cy="4453491"/>
          </a:xfrm>
          <a:prstGeom prst="rect">
            <a:avLst/>
          </a:prstGeom>
        </p:spPr>
      </p:pic>
    </p:spTree>
    <p:extLst>
      <p:ext uri="{BB962C8B-B14F-4D97-AF65-F5344CB8AC3E}">
        <p14:creationId xmlns:p14="http://schemas.microsoft.com/office/powerpoint/2010/main" val="198996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Den flotte ESD</a:t>
            </a:r>
          </a:p>
        </p:txBody>
      </p:sp>
      <p:pic>
        <p:nvPicPr>
          <p:cNvPr id="3" name="Billede 2">
            <a:extLst>
              <a:ext uri="{FF2B5EF4-FFF2-40B4-BE49-F238E27FC236}">
                <a16:creationId xmlns:a16="http://schemas.microsoft.com/office/drawing/2014/main" id="{A3EF5D14-57F2-4299-AEA8-A63382014247}"/>
              </a:ext>
            </a:extLst>
          </p:cNvPr>
          <p:cNvPicPr>
            <a:picLocks noChangeAspect="1"/>
          </p:cNvPicPr>
          <p:nvPr/>
        </p:nvPicPr>
        <p:blipFill>
          <a:blip r:embed="rId3"/>
          <a:stretch>
            <a:fillRect/>
          </a:stretch>
        </p:blipFill>
        <p:spPr>
          <a:xfrm>
            <a:off x="3638550" y="1478571"/>
            <a:ext cx="5701602" cy="4561282"/>
          </a:xfrm>
          <a:prstGeom prst="rect">
            <a:avLst/>
          </a:prstGeom>
        </p:spPr>
      </p:pic>
      <p:sp>
        <p:nvSpPr>
          <p:cNvPr id="5" name="Tekstfelt 4">
            <a:extLst>
              <a:ext uri="{FF2B5EF4-FFF2-40B4-BE49-F238E27FC236}">
                <a16:creationId xmlns:a16="http://schemas.microsoft.com/office/drawing/2014/main" id="{02876347-3D4F-4461-AB2F-C2D97255726B}"/>
              </a:ext>
            </a:extLst>
          </p:cNvPr>
          <p:cNvSpPr txBox="1"/>
          <p:nvPr/>
        </p:nvSpPr>
        <p:spPr>
          <a:xfrm>
            <a:off x="1040731" y="2967335"/>
            <a:ext cx="2424364"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Transienter kan som vandrebølger optræde 1-2 km fra, hvor lynudladningen sker, og de kan være på adskillige tusind volt.</a:t>
            </a:r>
            <a:endPar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Tekstfelt 3">
            <a:extLst>
              <a:ext uri="{FF2B5EF4-FFF2-40B4-BE49-F238E27FC236}">
                <a16:creationId xmlns:a16="http://schemas.microsoft.com/office/drawing/2014/main" id="{6B92B527-2F02-75C6-3226-1C4F41FB9E46}"/>
              </a:ext>
            </a:extLst>
          </p:cNvPr>
          <p:cNvSpPr txBox="1"/>
          <p:nvPr/>
        </p:nvSpPr>
        <p:spPr>
          <a:xfrm>
            <a:off x="9808234" y="2441275"/>
            <a:ext cx="1863565" cy="1200329"/>
          </a:xfrm>
          <a:prstGeom prst="rect">
            <a:avLst/>
          </a:prstGeom>
          <a:noFill/>
        </p:spPr>
        <p:txBody>
          <a:bodyPr wrap="square" rtlCol="0">
            <a:spAutoFit/>
          </a:bodyPr>
          <a:lstStyle/>
          <a:p>
            <a:r>
              <a:rPr lang="da-DK" dirty="0"/>
              <a:t>          ! </a:t>
            </a:r>
          </a:p>
          <a:p>
            <a:r>
              <a:rPr lang="da-DK" dirty="0"/>
              <a:t>En gnist kræver en feltstyrke på 40kV/cm i luft</a:t>
            </a:r>
          </a:p>
        </p:txBody>
      </p:sp>
    </p:spTree>
    <p:extLst>
      <p:ext uri="{BB962C8B-B14F-4D97-AF65-F5344CB8AC3E}">
        <p14:creationId xmlns:p14="http://schemas.microsoft.com/office/powerpoint/2010/main" val="3411681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C13BFC-C975-4488-A80F-78CE17BA9988}"/>
              </a:ext>
            </a:extLst>
          </p:cNvPr>
          <p:cNvSpPr>
            <a:spLocks noGrp="1"/>
          </p:cNvSpPr>
          <p:nvPr>
            <p:ph type="title"/>
          </p:nvPr>
        </p:nvSpPr>
        <p:spPr/>
        <p:txBody>
          <a:bodyPr/>
          <a:lstStyle/>
          <a:p>
            <a:pPr algn="ctr"/>
            <a:r>
              <a:rPr lang="da-DK" sz="3600" dirty="0">
                <a:effectLst/>
                <a:latin typeface="Times New Roman" panose="02020603050405020304" pitchFamily="18" charset="0"/>
                <a:ea typeface="Calibri" panose="020F0502020204030204" pitchFamily="34" charset="0"/>
              </a:rPr>
              <a:t>Krav til beskyttelse mod overspænding</a:t>
            </a:r>
            <a:endParaRPr lang="da-DK" dirty="0"/>
          </a:p>
        </p:txBody>
      </p:sp>
      <p:sp>
        <p:nvSpPr>
          <p:cNvPr id="4" name="Tekstfelt 3">
            <a:extLst>
              <a:ext uri="{FF2B5EF4-FFF2-40B4-BE49-F238E27FC236}">
                <a16:creationId xmlns:a16="http://schemas.microsoft.com/office/drawing/2014/main" id="{7CE043CB-87CA-4842-9101-8B256925E771}"/>
              </a:ext>
            </a:extLst>
          </p:cNvPr>
          <p:cNvSpPr txBox="1"/>
          <p:nvPr/>
        </p:nvSpPr>
        <p:spPr>
          <a:xfrm>
            <a:off x="1359243" y="1840089"/>
            <a:ext cx="6104238" cy="2164567"/>
          </a:xfrm>
          <a:prstGeom prst="rect">
            <a:avLst/>
          </a:prstGeom>
          <a:noFill/>
        </p:spPr>
        <p:txBody>
          <a:bodyPr wrap="square">
            <a:spAutoFit/>
          </a:bodyPr>
          <a:lstStyle/>
          <a:p>
            <a:pPr marL="342900" marR="0" lvl="0" indent="-342900" algn="l" defTabSz="4572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lang="da-DK"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M</a:t>
            </a:r>
            <a:r>
              <a:rPr kumimoji="0" lang="da-DK" sz="32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enneske</a:t>
            </a: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eller dyreliv</a:t>
            </a:r>
          </a:p>
          <a:p>
            <a:pPr marL="342900" marR="0" lvl="0" indent="-342900" algn="l" defTabSz="4572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lang="da-DK"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O</a:t>
            </a:r>
            <a:r>
              <a:rPr kumimoji="0" lang="da-DK" sz="32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ffentlige</a:t>
            </a: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serviceydelser</a:t>
            </a:r>
          </a:p>
          <a:p>
            <a:pPr marL="342900" marR="0" lvl="0" indent="-342900" algn="l" defTabSz="4572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lang="da-DK"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I</a:t>
            </a:r>
            <a:r>
              <a:rPr kumimoji="0" lang="da-DK" sz="32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ndustrielle</a:t>
            </a: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aktiviteter</a:t>
            </a:r>
          </a:p>
          <a:p>
            <a:pPr marL="342900" marR="0" lvl="0" indent="-342900" algn="l" defTabSz="457200" rtl="0" eaLnBrk="1" fontAlgn="auto" latinLnBrk="0" hangingPunct="1">
              <a:lnSpc>
                <a:spcPct val="107000"/>
              </a:lnSpc>
              <a:spcBef>
                <a:spcPts val="0"/>
              </a:spcBef>
              <a:spcAft>
                <a:spcPts val="800"/>
              </a:spcAft>
              <a:buClrTx/>
              <a:buSzTx/>
              <a:buFont typeface="Courier New" panose="02070309020205020404" pitchFamily="49" charset="0"/>
              <a:buChar char="o"/>
              <a:tabLst/>
              <a:defRPr/>
            </a:pPr>
            <a:r>
              <a:rPr lang="da-DK"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E</a:t>
            </a: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 stort antal mennesker.</a:t>
            </a:r>
          </a:p>
        </p:txBody>
      </p:sp>
      <p:sp>
        <p:nvSpPr>
          <p:cNvPr id="6" name="Tekstfelt 5">
            <a:extLst>
              <a:ext uri="{FF2B5EF4-FFF2-40B4-BE49-F238E27FC236}">
                <a16:creationId xmlns:a16="http://schemas.microsoft.com/office/drawing/2014/main" id="{AFA3B76D-0BE6-49EC-82B4-0A97BBA4C2C3}"/>
              </a:ext>
            </a:extLst>
          </p:cNvPr>
          <p:cNvSpPr txBox="1"/>
          <p:nvPr/>
        </p:nvSpPr>
        <p:spPr>
          <a:xfrm>
            <a:off x="6907427" y="1963712"/>
            <a:ext cx="4670854" cy="958660"/>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4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Er der ingen undtagelser?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risikovurdering</a:t>
            </a:r>
            <a:endPar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Tekstfelt 7">
            <a:extLst>
              <a:ext uri="{FF2B5EF4-FFF2-40B4-BE49-F238E27FC236}">
                <a16:creationId xmlns:a16="http://schemas.microsoft.com/office/drawing/2014/main" id="{BE8B802E-EA8F-490F-8BDF-7D17912DEE67}"/>
              </a:ext>
            </a:extLst>
          </p:cNvPr>
          <p:cNvSpPr txBox="1"/>
          <p:nvPr/>
        </p:nvSpPr>
        <p:spPr>
          <a:xfrm>
            <a:off x="6920019" y="3045995"/>
            <a:ext cx="4670854" cy="958660"/>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4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Hvad så med boliger?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medmindre boligen er meget lille </a:t>
            </a:r>
            <a:endPar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Tekstfelt 9">
            <a:extLst>
              <a:ext uri="{FF2B5EF4-FFF2-40B4-BE49-F238E27FC236}">
                <a16:creationId xmlns:a16="http://schemas.microsoft.com/office/drawing/2014/main" id="{6390CA51-1744-46E8-B7D2-65AB84D7F553}"/>
              </a:ext>
            </a:extLst>
          </p:cNvPr>
          <p:cNvSpPr txBox="1"/>
          <p:nvPr/>
        </p:nvSpPr>
        <p:spPr>
          <a:xfrm>
            <a:off x="6920019" y="4128278"/>
            <a:ext cx="5284573" cy="460895"/>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lang="da-DK" sz="2400" b="1"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H</a:t>
            </a:r>
            <a:r>
              <a:rPr kumimoji="0" lang="da-DK" sz="24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vad betyder det så?</a:t>
            </a:r>
          </a:p>
        </p:txBody>
      </p:sp>
    </p:spTree>
    <p:extLst>
      <p:ext uri="{BB962C8B-B14F-4D97-AF65-F5344CB8AC3E}">
        <p14:creationId xmlns:p14="http://schemas.microsoft.com/office/powerpoint/2010/main" val="238554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2DB26552-DF02-4D75-AC52-619EF2D15F67}"/>
              </a:ext>
            </a:extLst>
          </p:cNvPr>
          <p:cNvSpPr>
            <a:spLocks noGrp="1"/>
          </p:cNvSpPr>
          <p:nvPr>
            <p:ph type="title"/>
          </p:nvPr>
        </p:nvSpPr>
        <p:spPr>
          <a:xfrm>
            <a:off x="1141413" y="619125"/>
            <a:ext cx="9906000" cy="1477963"/>
          </a:xfrm>
        </p:spPr>
        <p:txBody>
          <a:bodyPr/>
          <a:lstStyle/>
          <a:p>
            <a:pPr algn="ctr"/>
            <a:r>
              <a:rPr lang="da-DK" sz="3600" dirty="0">
                <a:effectLst/>
                <a:latin typeface="Times New Roman" panose="02020603050405020304" pitchFamily="18" charset="0"/>
                <a:ea typeface="Calibri" panose="020F0502020204030204" pitchFamily="34" charset="0"/>
              </a:rPr>
              <a:t>Krav til beskyttelse mod overspænding</a:t>
            </a:r>
            <a:endParaRPr lang="da-DK" dirty="0"/>
          </a:p>
        </p:txBody>
      </p:sp>
      <p:pic>
        <p:nvPicPr>
          <p:cNvPr id="4" name="Billede 3">
            <a:extLst>
              <a:ext uri="{FF2B5EF4-FFF2-40B4-BE49-F238E27FC236}">
                <a16:creationId xmlns:a16="http://schemas.microsoft.com/office/drawing/2014/main" id="{68A0F1F6-D984-4726-9F07-F4504D455336}"/>
              </a:ext>
            </a:extLst>
          </p:cNvPr>
          <p:cNvPicPr>
            <a:picLocks noChangeAspect="1"/>
          </p:cNvPicPr>
          <p:nvPr/>
        </p:nvPicPr>
        <p:blipFill>
          <a:blip r:embed="rId3"/>
          <a:stretch>
            <a:fillRect/>
          </a:stretch>
        </p:blipFill>
        <p:spPr>
          <a:xfrm>
            <a:off x="1141413" y="2015026"/>
            <a:ext cx="6730149" cy="4476283"/>
          </a:xfrm>
          <a:prstGeom prst="rect">
            <a:avLst/>
          </a:prstGeom>
        </p:spPr>
      </p:pic>
      <p:sp>
        <p:nvSpPr>
          <p:cNvPr id="5" name="Tekstfelt 4">
            <a:extLst>
              <a:ext uri="{FF2B5EF4-FFF2-40B4-BE49-F238E27FC236}">
                <a16:creationId xmlns:a16="http://schemas.microsoft.com/office/drawing/2014/main" id="{97C3C5DB-433B-4422-80DA-E347D6B34441}"/>
              </a:ext>
            </a:extLst>
          </p:cNvPr>
          <p:cNvSpPr txBox="1"/>
          <p:nvPr/>
        </p:nvSpPr>
        <p:spPr>
          <a:xfrm>
            <a:off x="8408378" y="2845024"/>
            <a:ext cx="3185745"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b="0" i="0" u="none" strike="noStrike" kern="1200" cap="none" spc="0" normalizeH="0" baseline="0" noProof="0" dirty="0">
                <a:ln>
                  <a:noFill/>
                </a:ln>
                <a:effectLst/>
                <a:uLnTx/>
                <a:uFillTx/>
                <a:latin typeface="Times New Roman" panose="02020603050405020304" pitchFamily="18" charset="0"/>
                <a:cs typeface="Times New Roman" panose="02020603050405020304" pitchFamily="18" charset="0"/>
              </a:rPr>
              <a:t>Overspændings beskyttelses anordninger (SPD) beskytter installationer mod fx lyn</a:t>
            </a:r>
          </a:p>
        </p:txBody>
      </p:sp>
    </p:spTree>
    <p:extLst>
      <p:ext uri="{BB962C8B-B14F-4D97-AF65-F5344CB8AC3E}">
        <p14:creationId xmlns:p14="http://schemas.microsoft.com/office/powerpoint/2010/main" val="48164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Udligning –I like </a:t>
            </a:r>
            <a:r>
              <a:rPr lang="da-DK" dirty="0">
                <a:sym typeface="Wingdings" panose="05000000000000000000" pitchFamily="2" charset="2"/>
              </a:rPr>
              <a:t>, støjs fjende nr. 2</a:t>
            </a:r>
            <a:endParaRPr lang="da-DK" dirty="0"/>
          </a:p>
        </p:txBody>
      </p:sp>
      <p:pic>
        <p:nvPicPr>
          <p:cNvPr id="3" name="Picture 2" descr="Billedresultat for potentialudligning i praksis">
            <a:extLst>
              <a:ext uri="{FF2B5EF4-FFF2-40B4-BE49-F238E27FC236}">
                <a16:creationId xmlns:a16="http://schemas.microsoft.com/office/drawing/2014/main" id="{BB5C9A46-CD82-44E8-9589-46514CC3DA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362" y="1185445"/>
            <a:ext cx="5608638"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lede 2">
            <a:extLst>
              <a:ext uri="{FF2B5EF4-FFF2-40B4-BE49-F238E27FC236}">
                <a16:creationId xmlns:a16="http://schemas.microsoft.com/office/drawing/2014/main" id="{B6714174-F185-47BD-9ED2-157DA70DD0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37747" y="452237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felt 5">
            <a:extLst>
              <a:ext uri="{FF2B5EF4-FFF2-40B4-BE49-F238E27FC236}">
                <a16:creationId xmlns:a16="http://schemas.microsoft.com/office/drawing/2014/main" id="{C6931188-3B0F-4AAE-9DB1-B61EE3DD9EA8}"/>
              </a:ext>
            </a:extLst>
          </p:cNvPr>
          <p:cNvSpPr txBox="1"/>
          <p:nvPr/>
        </p:nvSpPr>
        <p:spPr>
          <a:xfrm>
            <a:off x="1481509" y="5729724"/>
            <a:ext cx="4856205" cy="640496"/>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Udligningsforbindelser (230320)(2,53):</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1400" b="0" i="0" u="sng" strike="noStrike" kern="1200" cap="none" spc="0" normalizeH="0" baseline="0" noProof="0" dirty="0">
                <a:ln>
                  <a:noFill/>
                </a:ln>
                <a:solidFill>
                  <a:srgbClr val="0563C1"/>
                </a:solidFill>
                <a:effectLst/>
                <a:uLnTx/>
                <a:uFillTx/>
                <a:latin typeface="Times New Roman" panose="02020603050405020304" pitchFamily="18" charset="0"/>
                <a:ea typeface="Calibri" panose="020F0502020204030204" pitchFamily="34" charset="0"/>
                <a:cs typeface="Times New Roman" panose="02020603050405020304" pitchFamily="18" charset="0"/>
                <a:hlinkClick r:id="rId4"/>
              </a:rPr>
              <a:t>https://www.youtube.com/watch?v=PRW8v8vTi5E</a:t>
            </a:r>
            <a:endParaRPr kumimoji="0" lang="da-DK" sz="1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347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51CD950D-B143-4BFE-9DED-5206ED5AB34F}"/>
              </a:ext>
            </a:extLst>
          </p:cNvPr>
          <p:cNvSpPr/>
          <p:nvPr/>
        </p:nvSpPr>
        <p:spPr>
          <a:xfrm>
            <a:off x="4650828" y="12612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Udsendt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EM interferens</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Rektangel: afrundede hjørner 3">
            <a:extLst>
              <a:ext uri="{FF2B5EF4-FFF2-40B4-BE49-F238E27FC236}">
                <a16:creationId xmlns:a16="http://schemas.microsoft.com/office/drawing/2014/main" id="{62115399-4A8B-4594-9780-55E3B216E9E4}"/>
              </a:ext>
            </a:extLst>
          </p:cNvPr>
          <p:cNvSpPr/>
          <p:nvPr/>
        </p:nvSpPr>
        <p:spPr>
          <a:xfrm>
            <a:off x="3802118" y="96859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Menneskeskabt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ktangel: afrundede hjørner 4">
            <a:extLst>
              <a:ext uri="{FF2B5EF4-FFF2-40B4-BE49-F238E27FC236}">
                <a16:creationId xmlns:a16="http://schemas.microsoft.com/office/drawing/2014/main" id="{1EA06E87-C33C-4C91-9D26-59E0784380EC}"/>
              </a:ext>
            </a:extLst>
          </p:cNvPr>
          <p:cNvSpPr/>
          <p:nvPr/>
        </p:nvSpPr>
        <p:spPr>
          <a:xfrm>
            <a:off x="9678714" y="968594"/>
            <a:ext cx="2104696" cy="583324"/>
          </a:xfrm>
          <a:prstGeom prst="roundRect">
            <a:avLst/>
          </a:prstGeom>
          <a:solidFill>
            <a:srgbClr val="57BBD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Naturlig</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Rektangel: afrundede hjørner 6">
            <a:extLst>
              <a:ext uri="{FF2B5EF4-FFF2-40B4-BE49-F238E27FC236}">
                <a16:creationId xmlns:a16="http://schemas.microsoft.com/office/drawing/2014/main" id="{CEC5CC03-5C59-4FA3-9CE8-9FDF8E12B5F8}"/>
              </a:ext>
            </a:extLst>
          </p:cNvPr>
          <p:cNvSpPr/>
          <p:nvPr/>
        </p:nvSpPr>
        <p:spPr>
          <a:xfrm>
            <a:off x="1305910" y="1804823"/>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Rektangel: afrundede hjørner 7">
            <a:extLst>
              <a:ext uri="{FF2B5EF4-FFF2-40B4-BE49-F238E27FC236}">
                <a16:creationId xmlns:a16="http://schemas.microsoft.com/office/drawing/2014/main" id="{E8BB897F-3853-47DA-B4F7-798FCBA5A423}"/>
              </a:ext>
            </a:extLst>
          </p:cNvPr>
          <p:cNvSpPr/>
          <p:nvPr/>
        </p:nvSpPr>
        <p:spPr>
          <a:xfrm>
            <a:off x="6096000" y="1804823"/>
            <a:ext cx="2104696" cy="583324"/>
          </a:xfrm>
          <a:prstGeom prst="roundRect">
            <a:avLst/>
          </a:prstGeom>
          <a:solidFill>
            <a:srgbClr val="62C8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Rektangel: afrundede hjørner 8">
            <a:extLst>
              <a:ext uri="{FF2B5EF4-FFF2-40B4-BE49-F238E27FC236}">
                <a16:creationId xmlns:a16="http://schemas.microsoft.com/office/drawing/2014/main" id="{95D6A586-0B22-4937-BE06-18855274D87B}"/>
              </a:ext>
            </a:extLst>
          </p:cNvPr>
          <p:cNvSpPr/>
          <p:nvPr/>
        </p:nvSpPr>
        <p:spPr>
          <a:xfrm>
            <a:off x="162911" y="2647292"/>
            <a:ext cx="1803326" cy="2421321"/>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Etableret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Walkie</a:t>
            </a: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talki’er</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Mobiltelefoner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etc.</a:t>
            </a:r>
            <a:endParaRPr kumimoji="0" lang="da-DK" sz="16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ktangel: afrundede hjørner 9">
            <a:extLst>
              <a:ext uri="{FF2B5EF4-FFF2-40B4-BE49-F238E27FC236}">
                <a16:creationId xmlns:a16="http://schemas.microsoft.com/office/drawing/2014/main" id="{3489C367-DC4E-4BF1-B423-D7D1C1CAC5FA}"/>
              </a:ext>
            </a:extLst>
          </p:cNvPr>
          <p:cNvSpPr/>
          <p:nvPr/>
        </p:nvSpPr>
        <p:spPr>
          <a:xfrm>
            <a:off x="2098655" y="2764474"/>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Harmoniske strømme:</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 Transistor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-&gt;Tyristorer</a:t>
            </a:r>
          </a:p>
        </p:txBody>
      </p:sp>
      <p:sp>
        <p:nvSpPr>
          <p:cNvPr id="11" name="Rektangel: afrundede hjørner 10">
            <a:extLst>
              <a:ext uri="{FF2B5EF4-FFF2-40B4-BE49-F238E27FC236}">
                <a16:creationId xmlns:a16="http://schemas.microsoft.com/office/drawing/2014/main" id="{0F69307C-6756-43A3-A8A8-6AB4CE1A36A7}"/>
              </a:ext>
            </a:extLst>
          </p:cNvPr>
          <p:cNvSpPr/>
          <p:nvPr/>
        </p:nvSpPr>
        <p:spPr>
          <a:xfrm>
            <a:off x="7119909" y="4083152"/>
            <a:ext cx="1471294"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Vedvarende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Transienter</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2" name="Rektangel: afrundede hjørner 11">
            <a:extLst>
              <a:ext uri="{FF2B5EF4-FFF2-40B4-BE49-F238E27FC236}">
                <a16:creationId xmlns:a16="http://schemas.microsoft.com/office/drawing/2014/main" id="{BC1A3D33-EBD7-4364-A1E6-2FFCC834E9E8}"/>
              </a:ext>
            </a:extLst>
          </p:cNvPr>
          <p:cNvSpPr/>
          <p:nvPr/>
        </p:nvSpPr>
        <p:spPr>
          <a:xfrm>
            <a:off x="5242774" y="4086311"/>
            <a:ext cx="1781383" cy="1467507"/>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Spænding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Kortslutninger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Pludselig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jordforbindelse</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Rektangel: afrundede hjørner 12">
            <a:extLst>
              <a:ext uri="{FF2B5EF4-FFF2-40B4-BE49-F238E27FC236}">
                <a16:creationId xmlns:a16="http://schemas.microsoft.com/office/drawing/2014/main" id="{8CE2B6E6-7D3F-44F8-9FAB-0FDFCE61F34A}"/>
              </a:ext>
            </a:extLst>
          </p:cNvPr>
          <p:cNvSpPr/>
          <p:nvPr/>
        </p:nvSpPr>
        <p:spPr>
          <a:xfrm>
            <a:off x="9678714" y="1804823"/>
            <a:ext cx="2104696" cy="780722"/>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Lyn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Statisk elektricitet</a:t>
            </a:r>
          </a:p>
        </p:txBody>
      </p:sp>
      <p:cxnSp>
        <p:nvCxnSpPr>
          <p:cNvPr id="24" name="Forbindelse: vinklet 23">
            <a:extLst>
              <a:ext uri="{FF2B5EF4-FFF2-40B4-BE49-F238E27FC236}">
                <a16:creationId xmlns:a16="http://schemas.microsoft.com/office/drawing/2014/main" id="{B89345F9-2C8D-49CF-B158-232A5D34BE94}"/>
              </a:ext>
            </a:extLst>
          </p:cNvPr>
          <p:cNvCxnSpPr>
            <a:cxnSpLocks/>
          </p:cNvCxnSpPr>
          <p:nvPr/>
        </p:nvCxnSpPr>
        <p:spPr>
          <a:xfrm rot="5400000" flipH="1" flipV="1">
            <a:off x="4775855" y="780069"/>
            <a:ext cx="265291" cy="117904"/>
          </a:xfrm>
          <a:prstGeom prst="bentConnector3">
            <a:avLst/>
          </a:prstGeom>
          <a:ln w="31750"/>
        </p:spPr>
        <p:style>
          <a:lnRef idx="1">
            <a:schemeClr val="accent2"/>
          </a:lnRef>
          <a:fillRef idx="0">
            <a:schemeClr val="accent2"/>
          </a:fillRef>
          <a:effectRef idx="0">
            <a:schemeClr val="accent2"/>
          </a:effectRef>
          <a:fontRef idx="minor">
            <a:schemeClr val="tx1"/>
          </a:fontRef>
        </p:style>
      </p:cxnSp>
      <p:cxnSp>
        <p:nvCxnSpPr>
          <p:cNvPr id="36" name="Lige forbindelse 35">
            <a:extLst>
              <a:ext uri="{FF2B5EF4-FFF2-40B4-BE49-F238E27FC236}">
                <a16:creationId xmlns:a16="http://schemas.microsoft.com/office/drawing/2014/main" id="{492CE0FF-EADC-45F5-B439-0BF093AF8F6D}"/>
              </a:ext>
            </a:extLst>
          </p:cNvPr>
          <p:cNvCxnSpPr>
            <a:cxnSpLocks/>
            <a:stCxn id="7" idx="0"/>
          </p:cNvCxnSpPr>
          <p:nvPr/>
        </p:nvCxnSpPr>
        <p:spPr>
          <a:xfrm flipV="1">
            <a:off x="2358258" y="1678858"/>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8" name="Lige forbindelse 37">
            <a:extLst>
              <a:ext uri="{FF2B5EF4-FFF2-40B4-BE49-F238E27FC236}">
                <a16:creationId xmlns:a16="http://schemas.microsoft.com/office/drawing/2014/main" id="{5E5EA2C4-93D6-4356-8FF6-859A60A282E9}"/>
              </a:ext>
            </a:extLst>
          </p:cNvPr>
          <p:cNvCxnSpPr>
            <a:cxnSpLocks/>
          </p:cNvCxnSpPr>
          <p:nvPr/>
        </p:nvCxnSpPr>
        <p:spPr>
          <a:xfrm flipV="1">
            <a:off x="4575432"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0" name="Lige forbindelse 39">
            <a:extLst>
              <a:ext uri="{FF2B5EF4-FFF2-40B4-BE49-F238E27FC236}">
                <a16:creationId xmlns:a16="http://schemas.microsoft.com/office/drawing/2014/main" id="{6DD7D54F-4266-497D-8D93-86F44CB10B6F}"/>
              </a:ext>
            </a:extLst>
          </p:cNvPr>
          <p:cNvCxnSpPr>
            <a:cxnSpLocks/>
          </p:cNvCxnSpPr>
          <p:nvPr/>
        </p:nvCxnSpPr>
        <p:spPr>
          <a:xfrm>
            <a:off x="2358258" y="1678858"/>
            <a:ext cx="22171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2" name="Lige forbindelse 41">
            <a:extLst>
              <a:ext uri="{FF2B5EF4-FFF2-40B4-BE49-F238E27FC236}">
                <a16:creationId xmlns:a16="http://schemas.microsoft.com/office/drawing/2014/main" id="{3B7DA085-BC03-4FF2-B23D-84A16EA13446}"/>
              </a:ext>
            </a:extLst>
          </p:cNvPr>
          <p:cNvCxnSpPr>
            <a:cxnSpLocks/>
          </p:cNvCxnSpPr>
          <p:nvPr/>
        </p:nvCxnSpPr>
        <p:spPr>
          <a:xfrm flipV="1">
            <a:off x="1797819" y="238814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3" name="Lige forbindelse 42">
            <a:extLst>
              <a:ext uri="{FF2B5EF4-FFF2-40B4-BE49-F238E27FC236}">
                <a16:creationId xmlns:a16="http://schemas.microsoft.com/office/drawing/2014/main" id="{A833260C-0B9F-4018-826D-EE68A0CB3624}"/>
              </a:ext>
            </a:extLst>
          </p:cNvPr>
          <p:cNvCxnSpPr>
            <a:cxnSpLocks/>
          </p:cNvCxnSpPr>
          <p:nvPr/>
        </p:nvCxnSpPr>
        <p:spPr>
          <a:xfrm flipV="1">
            <a:off x="3136074"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4" name="Lige forbindelse 43">
            <a:extLst>
              <a:ext uri="{FF2B5EF4-FFF2-40B4-BE49-F238E27FC236}">
                <a16:creationId xmlns:a16="http://schemas.microsoft.com/office/drawing/2014/main" id="{DC0868B6-3F5C-42B0-AE42-E95AD6172466}"/>
              </a:ext>
            </a:extLst>
          </p:cNvPr>
          <p:cNvCxnSpPr>
            <a:cxnSpLocks/>
          </p:cNvCxnSpPr>
          <p:nvPr/>
        </p:nvCxnSpPr>
        <p:spPr>
          <a:xfrm flipV="1">
            <a:off x="2841577" y="2396597"/>
            <a:ext cx="0" cy="36787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5" name="Lige forbindelse 44">
            <a:extLst>
              <a:ext uri="{FF2B5EF4-FFF2-40B4-BE49-F238E27FC236}">
                <a16:creationId xmlns:a16="http://schemas.microsoft.com/office/drawing/2014/main" id="{7E3AE734-F418-48A8-AD1D-0F2AF1B6A970}"/>
              </a:ext>
            </a:extLst>
          </p:cNvPr>
          <p:cNvCxnSpPr>
            <a:cxnSpLocks/>
          </p:cNvCxnSpPr>
          <p:nvPr/>
        </p:nvCxnSpPr>
        <p:spPr>
          <a:xfrm flipV="1">
            <a:off x="1161429" y="2522562"/>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6" name="Lige forbindelse 45">
            <a:extLst>
              <a:ext uri="{FF2B5EF4-FFF2-40B4-BE49-F238E27FC236}">
                <a16:creationId xmlns:a16="http://schemas.microsoft.com/office/drawing/2014/main" id="{278F25F3-1CBB-40CE-92D1-BD89B28A560F}"/>
              </a:ext>
            </a:extLst>
          </p:cNvPr>
          <p:cNvCxnSpPr>
            <a:cxnSpLocks/>
          </p:cNvCxnSpPr>
          <p:nvPr/>
        </p:nvCxnSpPr>
        <p:spPr>
          <a:xfrm flipV="1">
            <a:off x="6019800" y="2522563"/>
            <a:ext cx="5756"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7" name="Lige forbindelse 46">
            <a:extLst>
              <a:ext uri="{FF2B5EF4-FFF2-40B4-BE49-F238E27FC236}">
                <a16:creationId xmlns:a16="http://schemas.microsoft.com/office/drawing/2014/main" id="{04E328E1-0CDD-4E96-8768-E405F1823FA0}"/>
              </a:ext>
            </a:extLst>
          </p:cNvPr>
          <p:cNvCxnSpPr>
            <a:cxnSpLocks/>
          </p:cNvCxnSpPr>
          <p:nvPr/>
        </p:nvCxnSpPr>
        <p:spPr>
          <a:xfrm flipV="1">
            <a:off x="6711356" y="238301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8" name="Lige forbindelse 47">
            <a:extLst>
              <a:ext uri="{FF2B5EF4-FFF2-40B4-BE49-F238E27FC236}">
                <a16:creationId xmlns:a16="http://schemas.microsoft.com/office/drawing/2014/main" id="{98F0F845-C128-4C9E-B19E-5A2E97A9B710}"/>
              </a:ext>
            </a:extLst>
          </p:cNvPr>
          <p:cNvCxnSpPr>
            <a:cxnSpLocks/>
          </p:cNvCxnSpPr>
          <p:nvPr/>
        </p:nvCxnSpPr>
        <p:spPr>
          <a:xfrm flipV="1">
            <a:off x="7625755"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9" name="Lige forbindelse 48">
            <a:extLst>
              <a:ext uri="{FF2B5EF4-FFF2-40B4-BE49-F238E27FC236}">
                <a16:creationId xmlns:a16="http://schemas.microsoft.com/office/drawing/2014/main" id="{D538E146-14DF-4A6E-A7E0-444F3F4BCC9C}"/>
              </a:ext>
            </a:extLst>
          </p:cNvPr>
          <p:cNvCxnSpPr>
            <a:cxnSpLocks/>
          </p:cNvCxnSpPr>
          <p:nvPr/>
        </p:nvCxnSpPr>
        <p:spPr>
          <a:xfrm flipV="1">
            <a:off x="7852133" y="2508984"/>
            <a:ext cx="4"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0" name="Lige forbindelse 49">
            <a:extLst>
              <a:ext uri="{FF2B5EF4-FFF2-40B4-BE49-F238E27FC236}">
                <a16:creationId xmlns:a16="http://schemas.microsoft.com/office/drawing/2014/main" id="{01A465B1-543D-468D-BE38-48FA00BA2859}"/>
              </a:ext>
            </a:extLst>
          </p:cNvPr>
          <p:cNvCxnSpPr>
            <a:cxnSpLocks/>
          </p:cNvCxnSpPr>
          <p:nvPr/>
        </p:nvCxnSpPr>
        <p:spPr>
          <a:xfrm flipV="1">
            <a:off x="5242774"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1" name="Lige forbindelse 50">
            <a:extLst>
              <a:ext uri="{FF2B5EF4-FFF2-40B4-BE49-F238E27FC236}">
                <a16:creationId xmlns:a16="http://schemas.microsoft.com/office/drawing/2014/main" id="{D2EA595B-0A87-4E14-B1F6-FBF8481049A5}"/>
              </a:ext>
            </a:extLst>
          </p:cNvPr>
          <p:cNvCxnSpPr>
            <a:cxnSpLocks/>
          </p:cNvCxnSpPr>
          <p:nvPr/>
        </p:nvCxnSpPr>
        <p:spPr>
          <a:xfrm flipV="1">
            <a:off x="7230189" y="16680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2" name="Lige forbindelse 51">
            <a:extLst>
              <a:ext uri="{FF2B5EF4-FFF2-40B4-BE49-F238E27FC236}">
                <a16:creationId xmlns:a16="http://schemas.microsoft.com/office/drawing/2014/main" id="{6DD0A981-B147-4B7F-A8DB-E5342A6D165B}"/>
              </a:ext>
            </a:extLst>
          </p:cNvPr>
          <p:cNvCxnSpPr>
            <a:cxnSpLocks/>
          </p:cNvCxnSpPr>
          <p:nvPr/>
        </p:nvCxnSpPr>
        <p:spPr>
          <a:xfrm>
            <a:off x="5242774" y="1681316"/>
            <a:ext cx="19817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4" name="Lige forbindelse 53">
            <a:extLst>
              <a:ext uri="{FF2B5EF4-FFF2-40B4-BE49-F238E27FC236}">
                <a16:creationId xmlns:a16="http://schemas.microsoft.com/office/drawing/2014/main" id="{24D647FE-6316-48F1-A078-AFF07FBAB02B}"/>
              </a:ext>
            </a:extLst>
          </p:cNvPr>
          <p:cNvCxnSpPr>
            <a:cxnSpLocks/>
          </p:cNvCxnSpPr>
          <p:nvPr/>
        </p:nvCxnSpPr>
        <p:spPr>
          <a:xfrm>
            <a:off x="6019800" y="2522562"/>
            <a:ext cx="691556"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6" name="Lige forbindelse 55">
            <a:extLst>
              <a:ext uri="{FF2B5EF4-FFF2-40B4-BE49-F238E27FC236}">
                <a16:creationId xmlns:a16="http://schemas.microsoft.com/office/drawing/2014/main" id="{5BA90DDD-AE54-4E2A-A77A-2BC270A5F753}"/>
              </a:ext>
            </a:extLst>
          </p:cNvPr>
          <p:cNvCxnSpPr>
            <a:cxnSpLocks/>
          </p:cNvCxnSpPr>
          <p:nvPr/>
        </p:nvCxnSpPr>
        <p:spPr>
          <a:xfrm>
            <a:off x="7625755" y="2519404"/>
            <a:ext cx="226378"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1" name="Lige forbindelse 60">
            <a:extLst>
              <a:ext uri="{FF2B5EF4-FFF2-40B4-BE49-F238E27FC236}">
                <a16:creationId xmlns:a16="http://schemas.microsoft.com/office/drawing/2014/main" id="{837473EB-6BD2-4A68-AC5D-FF12708C0D46}"/>
              </a:ext>
            </a:extLst>
          </p:cNvPr>
          <p:cNvCxnSpPr>
            <a:cxnSpLocks/>
          </p:cNvCxnSpPr>
          <p:nvPr/>
        </p:nvCxnSpPr>
        <p:spPr>
          <a:xfrm>
            <a:off x="1161429" y="2521862"/>
            <a:ext cx="636390"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3" name="Lige forbindelse 62">
            <a:extLst>
              <a:ext uri="{FF2B5EF4-FFF2-40B4-BE49-F238E27FC236}">
                <a16:creationId xmlns:a16="http://schemas.microsoft.com/office/drawing/2014/main" id="{AED835B5-4090-42C6-8209-244B0AB265D4}"/>
              </a:ext>
            </a:extLst>
          </p:cNvPr>
          <p:cNvCxnSpPr>
            <a:cxnSpLocks/>
          </p:cNvCxnSpPr>
          <p:nvPr/>
        </p:nvCxnSpPr>
        <p:spPr>
          <a:xfrm>
            <a:off x="6451345" y="839021"/>
            <a:ext cx="427971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4" name="Lige forbindelse 63">
            <a:extLst>
              <a:ext uri="{FF2B5EF4-FFF2-40B4-BE49-F238E27FC236}">
                <a16:creationId xmlns:a16="http://schemas.microsoft.com/office/drawing/2014/main" id="{689EB902-9B8C-4D96-BD8B-5202E61295F4}"/>
              </a:ext>
            </a:extLst>
          </p:cNvPr>
          <p:cNvCxnSpPr>
            <a:cxnSpLocks/>
          </p:cNvCxnSpPr>
          <p:nvPr/>
        </p:nvCxnSpPr>
        <p:spPr>
          <a:xfrm flipV="1">
            <a:off x="6451345" y="713056"/>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5" name="Lige forbindelse 64">
            <a:extLst>
              <a:ext uri="{FF2B5EF4-FFF2-40B4-BE49-F238E27FC236}">
                <a16:creationId xmlns:a16="http://schemas.microsoft.com/office/drawing/2014/main" id="{92DA6BA8-42D9-4392-804D-2F8E91DB21AB}"/>
              </a:ext>
            </a:extLst>
          </p:cNvPr>
          <p:cNvCxnSpPr>
            <a:cxnSpLocks/>
          </p:cNvCxnSpPr>
          <p:nvPr/>
        </p:nvCxnSpPr>
        <p:spPr>
          <a:xfrm flipV="1">
            <a:off x="10711757" y="84262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7" name="Lige forbindelse 66">
            <a:extLst>
              <a:ext uri="{FF2B5EF4-FFF2-40B4-BE49-F238E27FC236}">
                <a16:creationId xmlns:a16="http://schemas.microsoft.com/office/drawing/2014/main" id="{12DEA505-98C9-47ED-B7FA-4FA68CADCE55}"/>
              </a:ext>
            </a:extLst>
          </p:cNvPr>
          <p:cNvCxnSpPr>
            <a:cxnSpLocks/>
            <a:stCxn id="13" idx="0"/>
            <a:endCxn id="5" idx="2"/>
          </p:cNvCxnSpPr>
          <p:nvPr/>
        </p:nvCxnSpPr>
        <p:spPr>
          <a:xfrm flipV="1">
            <a:off x="10731062" y="1551918"/>
            <a:ext cx="0" cy="252905"/>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7" name="Rektangel: afrundede hjørner 36">
            <a:extLst>
              <a:ext uri="{FF2B5EF4-FFF2-40B4-BE49-F238E27FC236}">
                <a16:creationId xmlns:a16="http://schemas.microsoft.com/office/drawing/2014/main" id="{A641C25B-AFEE-4B94-8176-5B03C9FA4B96}"/>
              </a:ext>
            </a:extLst>
          </p:cNvPr>
          <p:cNvSpPr/>
          <p:nvPr/>
        </p:nvSpPr>
        <p:spPr>
          <a:xfrm>
            <a:off x="3676212" y="2772810"/>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Frekvens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Høj frekvens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39" name="Lige forbindelse 38">
            <a:extLst>
              <a:ext uri="{FF2B5EF4-FFF2-40B4-BE49-F238E27FC236}">
                <a16:creationId xmlns:a16="http://schemas.microsoft.com/office/drawing/2014/main" id="{6A1D6C05-A4F0-4E71-8629-57120D7BAF67}"/>
              </a:ext>
            </a:extLst>
          </p:cNvPr>
          <p:cNvCxnSpPr>
            <a:cxnSpLocks/>
          </p:cNvCxnSpPr>
          <p:nvPr/>
        </p:nvCxnSpPr>
        <p:spPr>
          <a:xfrm>
            <a:off x="3136074" y="2517319"/>
            <a:ext cx="127195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Lige forbindelse 40">
            <a:extLst>
              <a:ext uri="{FF2B5EF4-FFF2-40B4-BE49-F238E27FC236}">
                <a16:creationId xmlns:a16="http://schemas.microsoft.com/office/drawing/2014/main" id="{9C74DB4D-DD36-4F50-BB2F-7AFA4D8BBCBA}"/>
              </a:ext>
            </a:extLst>
          </p:cNvPr>
          <p:cNvCxnSpPr>
            <a:cxnSpLocks/>
          </p:cNvCxnSpPr>
          <p:nvPr/>
        </p:nvCxnSpPr>
        <p:spPr>
          <a:xfrm flipV="1">
            <a:off x="4408031" y="2508984"/>
            <a:ext cx="0" cy="25549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53" name="Rektangel: afrundede hjørner 52">
            <a:extLst>
              <a:ext uri="{FF2B5EF4-FFF2-40B4-BE49-F238E27FC236}">
                <a16:creationId xmlns:a16="http://schemas.microsoft.com/office/drawing/2014/main" id="{AE11691F-1FB5-4610-8E99-12B95F20A1AF}"/>
              </a:ext>
            </a:extLst>
          </p:cNvPr>
          <p:cNvSpPr/>
          <p:nvPr/>
        </p:nvSpPr>
        <p:spPr>
          <a:xfrm>
            <a:off x="8706621" y="4072732"/>
            <a:ext cx="1550087"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Påvirkninger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55" name="Lige forbindelse 54">
            <a:extLst>
              <a:ext uri="{FF2B5EF4-FFF2-40B4-BE49-F238E27FC236}">
                <a16:creationId xmlns:a16="http://schemas.microsoft.com/office/drawing/2014/main" id="{35B0A61E-F3E6-4596-9D3F-12DAE8FE456F}"/>
              </a:ext>
            </a:extLst>
          </p:cNvPr>
          <p:cNvCxnSpPr>
            <a:cxnSpLocks/>
          </p:cNvCxnSpPr>
          <p:nvPr/>
        </p:nvCxnSpPr>
        <p:spPr>
          <a:xfrm flipV="1">
            <a:off x="8034829" y="3020720"/>
            <a:ext cx="1434828" cy="12034"/>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7" name="Lige forbindelse 56">
            <a:extLst>
              <a:ext uri="{FF2B5EF4-FFF2-40B4-BE49-F238E27FC236}">
                <a16:creationId xmlns:a16="http://schemas.microsoft.com/office/drawing/2014/main" id="{67B2C0C4-69B4-4322-93F3-263A06462BAB}"/>
              </a:ext>
            </a:extLst>
          </p:cNvPr>
          <p:cNvCxnSpPr>
            <a:cxnSpLocks/>
          </p:cNvCxnSpPr>
          <p:nvPr/>
        </p:nvCxnSpPr>
        <p:spPr>
          <a:xfrm flipV="1">
            <a:off x="8034829" y="2397724"/>
            <a:ext cx="0" cy="62299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9" name="Lige forbindelse 58">
            <a:extLst>
              <a:ext uri="{FF2B5EF4-FFF2-40B4-BE49-F238E27FC236}">
                <a16:creationId xmlns:a16="http://schemas.microsoft.com/office/drawing/2014/main" id="{6A61D379-F00D-4201-AFC9-D8B152BFE0A5}"/>
              </a:ext>
            </a:extLst>
          </p:cNvPr>
          <p:cNvCxnSpPr>
            <a:cxnSpLocks/>
          </p:cNvCxnSpPr>
          <p:nvPr/>
        </p:nvCxnSpPr>
        <p:spPr>
          <a:xfrm flipV="1">
            <a:off x="9481664" y="3020720"/>
            <a:ext cx="0" cy="106243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8343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C498F0-3B13-477E-AEBC-251B86D2392D}"/>
              </a:ext>
            </a:extLst>
          </p:cNvPr>
          <p:cNvSpPr>
            <a:spLocks noGrp="1"/>
          </p:cNvSpPr>
          <p:nvPr>
            <p:ph type="title"/>
          </p:nvPr>
        </p:nvSpPr>
        <p:spPr/>
        <p:txBody>
          <a:bodyPr/>
          <a:lstStyle/>
          <a:p>
            <a:pPr algn="ctr"/>
            <a:r>
              <a:rPr lang="da-DK" dirty="0"/>
              <a:t>Menneskeskabt EMI</a:t>
            </a:r>
            <a:br>
              <a:rPr lang="da-DK" dirty="0"/>
            </a:br>
            <a:r>
              <a:rPr lang="da-DK" dirty="0"/>
              <a:t>Tilsigtet</a:t>
            </a:r>
          </a:p>
        </p:txBody>
      </p:sp>
      <p:sp>
        <p:nvSpPr>
          <p:cNvPr id="4" name="Tekstfelt 3">
            <a:extLst>
              <a:ext uri="{FF2B5EF4-FFF2-40B4-BE49-F238E27FC236}">
                <a16:creationId xmlns:a16="http://schemas.microsoft.com/office/drawing/2014/main" id="{A63934C5-3D7A-4EAB-9863-A1724F77ACF7}"/>
              </a:ext>
            </a:extLst>
          </p:cNvPr>
          <p:cNvSpPr txBox="1"/>
          <p:nvPr/>
        </p:nvSpPr>
        <p:spPr>
          <a:xfrm>
            <a:off x="1141413" y="1651327"/>
            <a:ext cx="9905998" cy="52629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Walkie</a:t>
            </a: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da-DK" sz="28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talki’er</a:t>
            </a:r>
            <a:endPar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Mobiltelefoner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2800" dirty="0">
                <a:solidFill>
                  <a:prstClr val="white"/>
                </a:solidFill>
                <a:latin typeface="Times New Roman" panose="02020603050405020304" pitchFamily="18" charset="0"/>
                <a:cs typeface="Times New Roman" panose="02020603050405020304" pitchFamily="18" charset="0"/>
              </a:rPr>
              <a:t>”Popcorn </a:t>
            </a:r>
            <a:r>
              <a:rPr lang="da-DK" sz="2800" dirty="0" err="1">
                <a:solidFill>
                  <a:prstClr val="white"/>
                </a:solidFill>
                <a:latin typeface="Times New Roman" panose="02020603050405020304" pitchFamily="18" charset="0"/>
                <a:cs typeface="Times New Roman" panose="02020603050405020304" pitchFamily="18" charset="0"/>
              </a:rPr>
              <a:t>maker</a:t>
            </a:r>
            <a:r>
              <a:rPr lang="da-DK" sz="2800" dirty="0">
                <a:solidFill>
                  <a:prstClr val="white"/>
                </a:solidFill>
                <a:latin typeface="Times New Roman" panose="02020603050405020304" pitchFamily="18" charset="0"/>
                <a:cs typeface="Times New Roman" panose="02020603050405020304" pitchFamily="18" charset="0"/>
              </a:rPr>
              <a:t>”</a:t>
            </a:r>
            <a:endPar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da-DK" sz="2800" dirty="0">
                <a:solidFill>
                  <a:prstClr val="white"/>
                </a:solidFill>
                <a:latin typeface="Times New Roman" panose="02020603050405020304" pitchFamily="18" charset="0"/>
                <a:cs typeface="Times New Roman" panose="02020603050405020304" pitchFamily="18" charset="0"/>
              </a:rPr>
              <a:t>T</a:t>
            </a: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rådløse netværk</a:t>
            </a:r>
          </a:p>
          <a:p>
            <a:pPr marL="0" marR="0" lvl="0" indent="0" algn="l" defTabSz="457200" rtl="0" eaLnBrk="1" fontAlgn="auto" latinLnBrk="0" hangingPunct="1">
              <a:lnSpc>
                <a:spcPct val="100000"/>
              </a:lnSpc>
              <a:spcBef>
                <a:spcPts val="0"/>
              </a:spcBef>
              <a:spcAft>
                <a:spcPts val="0"/>
              </a:spcAft>
              <a:buClrTx/>
              <a:buSzTx/>
              <a:buFontTx/>
              <a:buNone/>
              <a:tabLst/>
              <a:defRPr/>
            </a:pPr>
            <a:r>
              <a:rPr lang="da-DK" sz="2800" dirty="0">
                <a:solidFill>
                  <a:prstClr val="white"/>
                </a:solidFill>
                <a:latin typeface="Times New Roman" panose="02020603050405020304" pitchFamily="18" charset="0"/>
                <a:cs typeface="Times New Roman" panose="02020603050405020304" pitchFamily="18" charset="0"/>
              </a:rPr>
              <a:t>-og mange </a:t>
            </a:r>
            <a:r>
              <a:rPr lang="da-DK" sz="2800" dirty="0" err="1">
                <a:solidFill>
                  <a:prstClr val="white"/>
                </a:solidFill>
                <a:latin typeface="Times New Roman" panose="02020603050405020304" pitchFamily="18" charset="0"/>
                <a:cs typeface="Times New Roman" panose="02020603050405020304" pitchFamily="18" charset="0"/>
              </a:rPr>
              <a:t>mange</a:t>
            </a:r>
            <a:r>
              <a:rPr lang="da-DK" sz="2800" dirty="0">
                <a:solidFill>
                  <a:prstClr val="white"/>
                </a:solidFill>
                <a:latin typeface="Times New Roman" panose="02020603050405020304" pitchFamily="18" charset="0"/>
                <a:cs typeface="Times New Roman" panose="02020603050405020304" pitchFamily="18" charset="0"/>
              </a:rPr>
              <a:t> flere, er der nogle bud ??</a:t>
            </a:r>
            <a:endPar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Er alle underlagt regler og direktiver der blandt andet, angiver hvor meget effekt de må udsende.</a:t>
            </a:r>
          </a:p>
        </p:txBody>
      </p:sp>
    </p:spTree>
    <p:extLst>
      <p:ext uri="{BB962C8B-B14F-4D97-AF65-F5344CB8AC3E}">
        <p14:creationId xmlns:p14="http://schemas.microsoft.com/office/powerpoint/2010/main" val="414457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18378B-CABC-7C99-C5E7-C0C766AA4673}"/>
              </a:ext>
            </a:extLst>
          </p:cNvPr>
          <p:cNvSpPr>
            <a:spLocks noGrp="1"/>
          </p:cNvSpPr>
          <p:nvPr>
            <p:ph type="ctrTitle"/>
          </p:nvPr>
        </p:nvSpPr>
        <p:spPr>
          <a:xfrm>
            <a:off x="1876424" y="172526"/>
            <a:ext cx="9156761" cy="888523"/>
          </a:xfrm>
        </p:spPr>
        <p:txBody>
          <a:bodyPr>
            <a:normAutofit/>
          </a:bodyPr>
          <a:lstStyle/>
          <a:p>
            <a:r>
              <a:rPr lang="da-DK" sz="3200" dirty="0"/>
              <a:t>Lidt interessant støj fra den virkelige verden</a:t>
            </a:r>
          </a:p>
        </p:txBody>
      </p:sp>
      <p:sp>
        <p:nvSpPr>
          <p:cNvPr id="3" name="Undertitel 2">
            <a:extLst>
              <a:ext uri="{FF2B5EF4-FFF2-40B4-BE49-F238E27FC236}">
                <a16:creationId xmlns:a16="http://schemas.microsoft.com/office/drawing/2014/main" id="{BAC0D74C-7B52-FEC2-F731-13591ECA19E4}"/>
              </a:ext>
            </a:extLst>
          </p:cNvPr>
          <p:cNvSpPr>
            <a:spLocks noGrp="1"/>
          </p:cNvSpPr>
          <p:nvPr>
            <p:ph type="subTitle" idx="1"/>
          </p:nvPr>
        </p:nvSpPr>
        <p:spPr/>
        <p:txBody>
          <a:bodyPr/>
          <a:lstStyle/>
          <a:p>
            <a:endParaRPr lang="da-DK"/>
          </a:p>
        </p:txBody>
      </p:sp>
      <p:pic>
        <p:nvPicPr>
          <p:cNvPr id="5" name="Billede 4">
            <a:extLst>
              <a:ext uri="{FF2B5EF4-FFF2-40B4-BE49-F238E27FC236}">
                <a16:creationId xmlns:a16="http://schemas.microsoft.com/office/drawing/2014/main" id="{B1C4CBCE-147E-45E5-DA08-145C50784B4D}"/>
              </a:ext>
            </a:extLst>
          </p:cNvPr>
          <p:cNvPicPr>
            <a:picLocks noChangeAspect="1"/>
          </p:cNvPicPr>
          <p:nvPr/>
        </p:nvPicPr>
        <p:blipFill>
          <a:blip r:embed="rId2"/>
          <a:stretch>
            <a:fillRect/>
          </a:stretch>
        </p:blipFill>
        <p:spPr>
          <a:xfrm>
            <a:off x="117791" y="2334938"/>
            <a:ext cx="8127435" cy="4189452"/>
          </a:xfrm>
          <a:prstGeom prst="rect">
            <a:avLst/>
          </a:prstGeom>
        </p:spPr>
      </p:pic>
      <p:pic>
        <p:nvPicPr>
          <p:cNvPr id="9" name="Billede 8">
            <a:extLst>
              <a:ext uri="{FF2B5EF4-FFF2-40B4-BE49-F238E27FC236}">
                <a16:creationId xmlns:a16="http://schemas.microsoft.com/office/drawing/2014/main" id="{B1A042A6-7484-5321-E5BB-5588A38D82DE}"/>
              </a:ext>
            </a:extLst>
          </p:cNvPr>
          <p:cNvPicPr>
            <a:picLocks noChangeAspect="1"/>
          </p:cNvPicPr>
          <p:nvPr/>
        </p:nvPicPr>
        <p:blipFill>
          <a:blip r:embed="rId3"/>
          <a:stretch>
            <a:fillRect/>
          </a:stretch>
        </p:blipFill>
        <p:spPr>
          <a:xfrm>
            <a:off x="8245226" y="2173856"/>
            <a:ext cx="3791678" cy="4511617"/>
          </a:xfrm>
          <a:prstGeom prst="rect">
            <a:avLst/>
          </a:prstGeom>
        </p:spPr>
      </p:pic>
    </p:spTree>
    <p:extLst>
      <p:ext uri="{BB962C8B-B14F-4D97-AF65-F5344CB8AC3E}">
        <p14:creationId xmlns:p14="http://schemas.microsoft.com/office/powerpoint/2010/main" val="1982696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51CD950D-B143-4BFE-9DED-5206ED5AB34F}"/>
              </a:ext>
            </a:extLst>
          </p:cNvPr>
          <p:cNvSpPr/>
          <p:nvPr/>
        </p:nvSpPr>
        <p:spPr>
          <a:xfrm>
            <a:off x="4650828" y="12612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Udsendt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EM interferens</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Rektangel: afrundede hjørner 3">
            <a:extLst>
              <a:ext uri="{FF2B5EF4-FFF2-40B4-BE49-F238E27FC236}">
                <a16:creationId xmlns:a16="http://schemas.microsoft.com/office/drawing/2014/main" id="{62115399-4A8B-4594-9780-55E3B216E9E4}"/>
              </a:ext>
            </a:extLst>
          </p:cNvPr>
          <p:cNvSpPr/>
          <p:nvPr/>
        </p:nvSpPr>
        <p:spPr>
          <a:xfrm>
            <a:off x="3802118" y="96859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Menneskeskabt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ktangel: afrundede hjørner 4">
            <a:extLst>
              <a:ext uri="{FF2B5EF4-FFF2-40B4-BE49-F238E27FC236}">
                <a16:creationId xmlns:a16="http://schemas.microsoft.com/office/drawing/2014/main" id="{1EA06E87-C33C-4C91-9D26-59E0784380EC}"/>
              </a:ext>
            </a:extLst>
          </p:cNvPr>
          <p:cNvSpPr/>
          <p:nvPr/>
        </p:nvSpPr>
        <p:spPr>
          <a:xfrm>
            <a:off x="9678714" y="968594"/>
            <a:ext cx="2104696" cy="583324"/>
          </a:xfrm>
          <a:prstGeom prst="roundRect">
            <a:avLst/>
          </a:prstGeom>
          <a:solidFill>
            <a:srgbClr val="57BBD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Naturlig</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Rektangel: afrundede hjørner 6">
            <a:extLst>
              <a:ext uri="{FF2B5EF4-FFF2-40B4-BE49-F238E27FC236}">
                <a16:creationId xmlns:a16="http://schemas.microsoft.com/office/drawing/2014/main" id="{CEC5CC03-5C59-4FA3-9CE8-9FDF8E12B5F8}"/>
              </a:ext>
            </a:extLst>
          </p:cNvPr>
          <p:cNvSpPr/>
          <p:nvPr/>
        </p:nvSpPr>
        <p:spPr>
          <a:xfrm>
            <a:off x="1305910" y="1804823"/>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Rektangel: afrundede hjørner 7">
            <a:extLst>
              <a:ext uri="{FF2B5EF4-FFF2-40B4-BE49-F238E27FC236}">
                <a16:creationId xmlns:a16="http://schemas.microsoft.com/office/drawing/2014/main" id="{E8BB897F-3853-47DA-B4F7-798FCBA5A423}"/>
              </a:ext>
            </a:extLst>
          </p:cNvPr>
          <p:cNvSpPr/>
          <p:nvPr/>
        </p:nvSpPr>
        <p:spPr>
          <a:xfrm>
            <a:off x="6096000" y="1804823"/>
            <a:ext cx="2104696" cy="583324"/>
          </a:xfrm>
          <a:prstGeom prst="roundRect">
            <a:avLst/>
          </a:prstGeom>
          <a:solidFill>
            <a:srgbClr val="62C8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Rektangel: afrundede hjørner 8">
            <a:extLst>
              <a:ext uri="{FF2B5EF4-FFF2-40B4-BE49-F238E27FC236}">
                <a16:creationId xmlns:a16="http://schemas.microsoft.com/office/drawing/2014/main" id="{95D6A586-0B22-4937-BE06-18855274D87B}"/>
              </a:ext>
            </a:extLst>
          </p:cNvPr>
          <p:cNvSpPr/>
          <p:nvPr/>
        </p:nvSpPr>
        <p:spPr>
          <a:xfrm>
            <a:off x="162911" y="2647292"/>
            <a:ext cx="1803326" cy="2421321"/>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Etableret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Walkie</a:t>
            </a: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talki’er</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Mobiltelefoner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etc.</a:t>
            </a:r>
            <a:endParaRPr kumimoji="0" lang="da-DK" sz="16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ktangel: afrundede hjørner 9">
            <a:extLst>
              <a:ext uri="{FF2B5EF4-FFF2-40B4-BE49-F238E27FC236}">
                <a16:creationId xmlns:a16="http://schemas.microsoft.com/office/drawing/2014/main" id="{3489C367-DC4E-4BF1-B423-D7D1C1CAC5FA}"/>
              </a:ext>
            </a:extLst>
          </p:cNvPr>
          <p:cNvSpPr/>
          <p:nvPr/>
        </p:nvSpPr>
        <p:spPr>
          <a:xfrm>
            <a:off x="2098655" y="2764474"/>
            <a:ext cx="1463637" cy="117359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Harmoniske strømme:</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 Transistor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-&gt;Tyristorer</a:t>
            </a:r>
          </a:p>
        </p:txBody>
      </p:sp>
      <p:sp>
        <p:nvSpPr>
          <p:cNvPr id="11" name="Rektangel: afrundede hjørner 10">
            <a:extLst>
              <a:ext uri="{FF2B5EF4-FFF2-40B4-BE49-F238E27FC236}">
                <a16:creationId xmlns:a16="http://schemas.microsoft.com/office/drawing/2014/main" id="{0F69307C-6756-43A3-A8A8-6AB4CE1A36A7}"/>
              </a:ext>
            </a:extLst>
          </p:cNvPr>
          <p:cNvSpPr/>
          <p:nvPr/>
        </p:nvSpPr>
        <p:spPr>
          <a:xfrm>
            <a:off x="7119909" y="4083152"/>
            <a:ext cx="1471294"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Vedvarende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Transienter</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2" name="Rektangel: afrundede hjørner 11">
            <a:extLst>
              <a:ext uri="{FF2B5EF4-FFF2-40B4-BE49-F238E27FC236}">
                <a16:creationId xmlns:a16="http://schemas.microsoft.com/office/drawing/2014/main" id="{BC1A3D33-EBD7-4364-A1E6-2FFCC834E9E8}"/>
              </a:ext>
            </a:extLst>
          </p:cNvPr>
          <p:cNvSpPr/>
          <p:nvPr/>
        </p:nvSpPr>
        <p:spPr>
          <a:xfrm>
            <a:off x="5242774" y="4086311"/>
            <a:ext cx="1781383" cy="1467507"/>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Spænding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Kortslutninger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Pludselig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jordforbindelse</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Rektangel: afrundede hjørner 12">
            <a:extLst>
              <a:ext uri="{FF2B5EF4-FFF2-40B4-BE49-F238E27FC236}">
                <a16:creationId xmlns:a16="http://schemas.microsoft.com/office/drawing/2014/main" id="{8CE2B6E6-7D3F-44F8-9FAB-0FDFCE61F34A}"/>
              </a:ext>
            </a:extLst>
          </p:cNvPr>
          <p:cNvSpPr/>
          <p:nvPr/>
        </p:nvSpPr>
        <p:spPr>
          <a:xfrm>
            <a:off x="9678714" y="1804823"/>
            <a:ext cx="2104696" cy="780722"/>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Lyn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Statisk elektricitet</a:t>
            </a:r>
          </a:p>
        </p:txBody>
      </p:sp>
      <p:cxnSp>
        <p:nvCxnSpPr>
          <p:cNvPr id="24" name="Forbindelse: vinklet 23">
            <a:extLst>
              <a:ext uri="{FF2B5EF4-FFF2-40B4-BE49-F238E27FC236}">
                <a16:creationId xmlns:a16="http://schemas.microsoft.com/office/drawing/2014/main" id="{B89345F9-2C8D-49CF-B158-232A5D34BE94}"/>
              </a:ext>
            </a:extLst>
          </p:cNvPr>
          <p:cNvCxnSpPr>
            <a:cxnSpLocks/>
          </p:cNvCxnSpPr>
          <p:nvPr/>
        </p:nvCxnSpPr>
        <p:spPr>
          <a:xfrm rot="5400000" flipH="1" flipV="1">
            <a:off x="4775855" y="780069"/>
            <a:ext cx="265291" cy="117904"/>
          </a:xfrm>
          <a:prstGeom prst="bentConnector3">
            <a:avLst/>
          </a:prstGeom>
          <a:ln w="31750"/>
        </p:spPr>
        <p:style>
          <a:lnRef idx="1">
            <a:schemeClr val="accent2"/>
          </a:lnRef>
          <a:fillRef idx="0">
            <a:schemeClr val="accent2"/>
          </a:fillRef>
          <a:effectRef idx="0">
            <a:schemeClr val="accent2"/>
          </a:effectRef>
          <a:fontRef idx="minor">
            <a:schemeClr val="tx1"/>
          </a:fontRef>
        </p:style>
      </p:cxnSp>
      <p:cxnSp>
        <p:nvCxnSpPr>
          <p:cNvPr id="36" name="Lige forbindelse 35">
            <a:extLst>
              <a:ext uri="{FF2B5EF4-FFF2-40B4-BE49-F238E27FC236}">
                <a16:creationId xmlns:a16="http://schemas.microsoft.com/office/drawing/2014/main" id="{492CE0FF-EADC-45F5-B439-0BF093AF8F6D}"/>
              </a:ext>
            </a:extLst>
          </p:cNvPr>
          <p:cNvCxnSpPr>
            <a:cxnSpLocks/>
            <a:stCxn id="7" idx="0"/>
          </p:cNvCxnSpPr>
          <p:nvPr/>
        </p:nvCxnSpPr>
        <p:spPr>
          <a:xfrm flipV="1">
            <a:off x="2358258" y="1678858"/>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8" name="Lige forbindelse 37">
            <a:extLst>
              <a:ext uri="{FF2B5EF4-FFF2-40B4-BE49-F238E27FC236}">
                <a16:creationId xmlns:a16="http://schemas.microsoft.com/office/drawing/2014/main" id="{5E5EA2C4-93D6-4356-8FF6-859A60A282E9}"/>
              </a:ext>
            </a:extLst>
          </p:cNvPr>
          <p:cNvCxnSpPr>
            <a:cxnSpLocks/>
          </p:cNvCxnSpPr>
          <p:nvPr/>
        </p:nvCxnSpPr>
        <p:spPr>
          <a:xfrm flipV="1">
            <a:off x="4575432"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0" name="Lige forbindelse 39">
            <a:extLst>
              <a:ext uri="{FF2B5EF4-FFF2-40B4-BE49-F238E27FC236}">
                <a16:creationId xmlns:a16="http://schemas.microsoft.com/office/drawing/2014/main" id="{6DD7D54F-4266-497D-8D93-86F44CB10B6F}"/>
              </a:ext>
            </a:extLst>
          </p:cNvPr>
          <p:cNvCxnSpPr>
            <a:cxnSpLocks/>
          </p:cNvCxnSpPr>
          <p:nvPr/>
        </p:nvCxnSpPr>
        <p:spPr>
          <a:xfrm>
            <a:off x="2358258" y="1678858"/>
            <a:ext cx="22171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2" name="Lige forbindelse 41">
            <a:extLst>
              <a:ext uri="{FF2B5EF4-FFF2-40B4-BE49-F238E27FC236}">
                <a16:creationId xmlns:a16="http://schemas.microsoft.com/office/drawing/2014/main" id="{3B7DA085-BC03-4FF2-B23D-84A16EA13446}"/>
              </a:ext>
            </a:extLst>
          </p:cNvPr>
          <p:cNvCxnSpPr>
            <a:cxnSpLocks/>
          </p:cNvCxnSpPr>
          <p:nvPr/>
        </p:nvCxnSpPr>
        <p:spPr>
          <a:xfrm flipV="1">
            <a:off x="1797819" y="238814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3" name="Lige forbindelse 42">
            <a:extLst>
              <a:ext uri="{FF2B5EF4-FFF2-40B4-BE49-F238E27FC236}">
                <a16:creationId xmlns:a16="http://schemas.microsoft.com/office/drawing/2014/main" id="{A833260C-0B9F-4018-826D-EE68A0CB3624}"/>
              </a:ext>
            </a:extLst>
          </p:cNvPr>
          <p:cNvCxnSpPr>
            <a:cxnSpLocks/>
          </p:cNvCxnSpPr>
          <p:nvPr/>
        </p:nvCxnSpPr>
        <p:spPr>
          <a:xfrm flipV="1">
            <a:off x="3136074"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4" name="Lige forbindelse 43">
            <a:extLst>
              <a:ext uri="{FF2B5EF4-FFF2-40B4-BE49-F238E27FC236}">
                <a16:creationId xmlns:a16="http://schemas.microsoft.com/office/drawing/2014/main" id="{DC0868B6-3F5C-42B0-AE42-E95AD6172466}"/>
              </a:ext>
            </a:extLst>
          </p:cNvPr>
          <p:cNvCxnSpPr>
            <a:cxnSpLocks/>
          </p:cNvCxnSpPr>
          <p:nvPr/>
        </p:nvCxnSpPr>
        <p:spPr>
          <a:xfrm flipV="1">
            <a:off x="2841577" y="2396597"/>
            <a:ext cx="0" cy="36787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5" name="Lige forbindelse 44">
            <a:extLst>
              <a:ext uri="{FF2B5EF4-FFF2-40B4-BE49-F238E27FC236}">
                <a16:creationId xmlns:a16="http://schemas.microsoft.com/office/drawing/2014/main" id="{7E3AE734-F418-48A8-AD1D-0F2AF1B6A970}"/>
              </a:ext>
            </a:extLst>
          </p:cNvPr>
          <p:cNvCxnSpPr>
            <a:cxnSpLocks/>
          </p:cNvCxnSpPr>
          <p:nvPr/>
        </p:nvCxnSpPr>
        <p:spPr>
          <a:xfrm flipV="1">
            <a:off x="1161429" y="2522562"/>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6" name="Lige forbindelse 45">
            <a:extLst>
              <a:ext uri="{FF2B5EF4-FFF2-40B4-BE49-F238E27FC236}">
                <a16:creationId xmlns:a16="http://schemas.microsoft.com/office/drawing/2014/main" id="{278F25F3-1CBB-40CE-92D1-BD89B28A560F}"/>
              </a:ext>
            </a:extLst>
          </p:cNvPr>
          <p:cNvCxnSpPr>
            <a:cxnSpLocks/>
          </p:cNvCxnSpPr>
          <p:nvPr/>
        </p:nvCxnSpPr>
        <p:spPr>
          <a:xfrm flipV="1">
            <a:off x="6019800" y="2522563"/>
            <a:ext cx="5756"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7" name="Lige forbindelse 46">
            <a:extLst>
              <a:ext uri="{FF2B5EF4-FFF2-40B4-BE49-F238E27FC236}">
                <a16:creationId xmlns:a16="http://schemas.microsoft.com/office/drawing/2014/main" id="{04E328E1-0CDD-4E96-8768-E405F1823FA0}"/>
              </a:ext>
            </a:extLst>
          </p:cNvPr>
          <p:cNvCxnSpPr>
            <a:cxnSpLocks/>
          </p:cNvCxnSpPr>
          <p:nvPr/>
        </p:nvCxnSpPr>
        <p:spPr>
          <a:xfrm flipV="1">
            <a:off x="6711356" y="238301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8" name="Lige forbindelse 47">
            <a:extLst>
              <a:ext uri="{FF2B5EF4-FFF2-40B4-BE49-F238E27FC236}">
                <a16:creationId xmlns:a16="http://schemas.microsoft.com/office/drawing/2014/main" id="{98F0F845-C128-4C9E-B19E-5A2E97A9B710}"/>
              </a:ext>
            </a:extLst>
          </p:cNvPr>
          <p:cNvCxnSpPr>
            <a:cxnSpLocks/>
          </p:cNvCxnSpPr>
          <p:nvPr/>
        </p:nvCxnSpPr>
        <p:spPr>
          <a:xfrm flipV="1">
            <a:off x="7625755"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9" name="Lige forbindelse 48">
            <a:extLst>
              <a:ext uri="{FF2B5EF4-FFF2-40B4-BE49-F238E27FC236}">
                <a16:creationId xmlns:a16="http://schemas.microsoft.com/office/drawing/2014/main" id="{D538E146-14DF-4A6E-A7E0-444F3F4BCC9C}"/>
              </a:ext>
            </a:extLst>
          </p:cNvPr>
          <p:cNvCxnSpPr>
            <a:cxnSpLocks/>
          </p:cNvCxnSpPr>
          <p:nvPr/>
        </p:nvCxnSpPr>
        <p:spPr>
          <a:xfrm flipV="1">
            <a:off x="7852133" y="2508984"/>
            <a:ext cx="4"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0" name="Lige forbindelse 49">
            <a:extLst>
              <a:ext uri="{FF2B5EF4-FFF2-40B4-BE49-F238E27FC236}">
                <a16:creationId xmlns:a16="http://schemas.microsoft.com/office/drawing/2014/main" id="{01A465B1-543D-468D-BE38-48FA00BA2859}"/>
              </a:ext>
            </a:extLst>
          </p:cNvPr>
          <p:cNvCxnSpPr>
            <a:cxnSpLocks/>
          </p:cNvCxnSpPr>
          <p:nvPr/>
        </p:nvCxnSpPr>
        <p:spPr>
          <a:xfrm flipV="1">
            <a:off x="5242774"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1" name="Lige forbindelse 50">
            <a:extLst>
              <a:ext uri="{FF2B5EF4-FFF2-40B4-BE49-F238E27FC236}">
                <a16:creationId xmlns:a16="http://schemas.microsoft.com/office/drawing/2014/main" id="{D2EA595B-0A87-4E14-B1F6-FBF8481049A5}"/>
              </a:ext>
            </a:extLst>
          </p:cNvPr>
          <p:cNvCxnSpPr>
            <a:cxnSpLocks/>
          </p:cNvCxnSpPr>
          <p:nvPr/>
        </p:nvCxnSpPr>
        <p:spPr>
          <a:xfrm flipV="1">
            <a:off x="7230189" y="16680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2" name="Lige forbindelse 51">
            <a:extLst>
              <a:ext uri="{FF2B5EF4-FFF2-40B4-BE49-F238E27FC236}">
                <a16:creationId xmlns:a16="http://schemas.microsoft.com/office/drawing/2014/main" id="{6DD0A981-B147-4B7F-A8DB-E5342A6D165B}"/>
              </a:ext>
            </a:extLst>
          </p:cNvPr>
          <p:cNvCxnSpPr>
            <a:cxnSpLocks/>
          </p:cNvCxnSpPr>
          <p:nvPr/>
        </p:nvCxnSpPr>
        <p:spPr>
          <a:xfrm>
            <a:off x="5242774" y="1681316"/>
            <a:ext cx="19817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4" name="Lige forbindelse 53">
            <a:extLst>
              <a:ext uri="{FF2B5EF4-FFF2-40B4-BE49-F238E27FC236}">
                <a16:creationId xmlns:a16="http://schemas.microsoft.com/office/drawing/2014/main" id="{24D647FE-6316-48F1-A078-AFF07FBAB02B}"/>
              </a:ext>
            </a:extLst>
          </p:cNvPr>
          <p:cNvCxnSpPr>
            <a:cxnSpLocks/>
          </p:cNvCxnSpPr>
          <p:nvPr/>
        </p:nvCxnSpPr>
        <p:spPr>
          <a:xfrm>
            <a:off x="6019800" y="2522562"/>
            <a:ext cx="691556"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6" name="Lige forbindelse 55">
            <a:extLst>
              <a:ext uri="{FF2B5EF4-FFF2-40B4-BE49-F238E27FC236}">
                <a16:creationId xmlns:a16="http://schemas.microsoft.com/office/drawing/2014/main" id="{5BA90DDD-AE54-4E2A-A77A-2BC270A5F753}"/>
              </a:ext>
            </a:extLst>
          </p:cNvPr>
          <p:cNvCxnSpPr>
            <a:cxnSpLocks/>
          </p:cNvCxnSpPr>
          <p:nvPr/>
        </p:nvCxnSpPr>
        <p:spPr>
          <a:xfrm>
            <a:off x="7625755" y="2519404"/>
            <a:ext cx="226378"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1" name="Lige forbindelse 60">
            <a:extLst>
              <a:ext uri="{FF2B5EF4-FFF2-40B4-BE49-F238E27FC236}">
                <a16:creationId xmlns:a16="http://schemas.microsoft.com/office/drawing/2014/main" id="{837473EB-6BD2-4A68-AC5D-FF12708C0D46}"/>
              </a:ext>
            </a:extLst>
          </p:cNvPr>
          <p:cNvCxnSpPr>
            <a:cxnSpLocks/>
          </p:cNvCxnSpPr>
          <p:nvPr/>
        </p:nvCxnSpPr>
        <p:spPr>
          <a:xfrm>
            <a:off x="1161429" y="2521862"/>
            <a:ext cx="636390"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3" name="Lige forbindelse 62">
            <a:extLst>
              <a:ext uri="{FF2B5EF4-FFF2-40B4-BE49-F238E27FC236}">
                <a16:creationId xmlns:a16="http://schemas.microsoft.com/office/drawing/2014/main" id="{AED835B5-4090-42C6-8209-244B0AB265D4}"/>
              </a:ext>
            </a:extLst>
          </p:cNvPr>
          <p:cNvCxnSpPr>
            <a:cxnSpLocks/>
          </p:cNvCxnSpPr>
          <p:nvPr/>
        </p:nvCxnSpPr>
        <p:spPr>
          <a:xfrm>
            <a:off x="6451345" y="839021"/>
            <a:ext cx="427971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4" name="Lige forbindelse 63">
            <a:extLst>
              <a:ext uri="{FF2B5EF4-FFF2-40B4-BE49-F238E27FC236}">
                <a16:creationId xmlns:a16="http://schemas.microsoft.com/office/drawing/2014/main" id="{689EB902-9B8C-4D96-BD8B-5202E61295F4}"/>
              </a:ext>
            </a:extLst>
          </p:cNvPr>
          <p:cNvCxnSpPr>
            <a:cxnSpLocks/>
          </p:cNvCxnSpPr>
          <p:nvPr/>
        </p:nvCxnSpPr>
        <p:spPr>
          <a:xfrm flipV="1">
            <a:off x="6451345" y="713056"/>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5" name="Lige forbindelse 64">
            <a:extLst>
              <a:ext uri="{FF2B5EF4-FFF2-40B4-BE49-F238E27FC236}">
                <a16:creationId xmlns:a16="http://schemas.microsoft.com/office/drawing/2014/main" id="{92DA6BA8-42D9-4392-804D-2F8E91DB21AB}"/>
              </a:ext>
            </a:extLst>
          </p:cNvPr>
          <p:cNvCxnSpPr>
            <a:cxnSpLocks/>
          </p:cNvCxnSpPr>
          <p:nvPr/>
        </p:nvCxnSpPr>
        <p:spPr>
          <a:xfrm flipV="1">
            <a:off x="10711757" y="84262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7" name="Lige forbindelse 66">
            <a:extLst>
              <a:ext uri="{FF2B5EF4-FFF2-40B4-BE49-F238E27FC236}">
                <a16:creationId xmlns:a16="http://schemas.microsoft.com/office/drawing/2014/main" id="{12DEA505-98C9-47ED-B7FA-4FA68CADCE55}"/>
              </a:ext>
            </a:extLst>
          </p:cNvPr>
          <p:cNvCxnSpPr>
            <a:cxnSpLocks/>
            <a:stCxn id="13" idx="0"/>
            <a:endCxn id="5" idx="2"/>
          </p:cNvCxnSpPr>
          <p:nvPr/>
        </p:nvCxnSpPr>
        <p:spPr>
          <a:xfrm flipV="1">
            <a:off x="10731062" y="1551918"/>
            <a:ext cx="0" cy="252905"/>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7" name="Rektangel: afrundede hjørner 36">
            <a:extLst>
              <a:ext uri="{FF2B5EF4-FFF2-40B4-BE49-F238E27FC236}">
                <a16:creationId xmlns:a16="http://schemas.microsoft.com/office/drawing/2014/main" id="{A641C25B-AFEE-4B94-8176-5B03C9FA4B96}"/>
              </a:ext>
            </a:extLst>
          </p:cNvPr>
          <p:cNvSpPr/>
          <p:nvPr/>
        </p:nvSpPr>
        <p:spPr>
          <a:xfrm>
            <a:off x="3676212" y="2772810"/>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Frekvens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Høj frekvens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39" name="Lige forbindelse 38">
            <a:extLst>
              <a:ext uri="{FF2B5EF4-FFF2-40B4-BE49-F238E27FC236}">
                <a16:creationId xmlns:a16="http://schemas.microsoft.com/office/drawing/2014/main" id="{6A1D6C05-A4F0-4E71-8629-57120D7BAF67}"/>
              </a:ext>
            </a:extLst>
          </p:cNvPr>
          <p:cNvCxnSpPr>
            <a:cxnSpLocks/>
          </p:cNvCxnSpPr>
          <p:nvPr/>
        </p:nvCxnSpPr>
        <p:spPr>
          <a:xfrm>
            <a:off x="3136074" y="2517319"/>
            <a:ext cx="127195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Lige forbindelse 40">
            <a:extLst>
              <a:ext uri="{FF2B5EF4-FFF2-40B4-BE49-F238E27FC236}">
                <a16:creationId xmlns:a16="http://schemas.microsoft.com/office/drawing/2014/main" id="{9C74DB4D-DD36-4F50-BB2F-7AFA4D8BBCBA}"/>
              </a:ext>
            </a:extLst>
          </p:cNvPr>
          <p:cNvCxnSpPr>
            <a:cxnSpLocks/>
          </p:cNvCxnSpPr>
          <p:nvPr/>
        </p:nvCxnSpPr>
        <p:spPr>
          <a:xfrm flipV="1">
            <a:off x="4408031" y="2508984"/>
            <a:ext cx="0" cy="25549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53" name="Rektangel: afrundede hjørner 52">
            <a:extLst>
              <a:ext uri="{FF2B5EF4-FFF2-40B4-BE49-F238E27FC236}">
                <a16:creationId xmlns:a16="http://schemas.microsoft.com/office/drawing/2014/main" id="{AE11691F-1FB5-4610-8E99-12B95F20A1AF}"/>
              </a:ext>
            </a:extLst>
          </p:cNvPr>
          <p:cNvSpPr/>
          <p:nvPr/>
        </p:nvSpPr>
        <p:spPr>
          <a:xfrm>
            <a:off x="8706621" y="4072732"/>
            <a:ext cx="1550087"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Påvirkninger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55" name="Lige forbindelse 54">
            <a:extLst>
              <a:ext uri="{FF2B5EF4-FFF2-40B4-BE49-F238E27FC236}">
                <a16:creationId xmlns:a16="http://schemas.microsoft.com/office/drawing/2014/main" id="{35B0A61E-F3E6-4596-9D3F-12DAE8FE456F}"/>
              </a:ext>
            </a:extLst>
          </p:cNvPr>
          <p:cNvCxnSpPr>
            <a:cxnSpLocks/>
          </p:cNvCxnSpPr>
          <p:nvPr/>
        </p:nvCxnSpPr>
        <p:spPr>
          <a:xfrm flipV="1">
            <a:off x="8034829" y="3020720"/>
            <a:ext cx="1434828" cy="12034"/>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7" name="Lige forbindelse 56">
            <a:extLst>
              <a:ext uri="{FF2B5EF4-FFF2-40B4-BE49-F238E27FC236}">
                <a16:creationId xmlns:a16="http://schemas.microsoft.com/office/drawing/2014/main" id="{67B2C0C4-69B4-4322-93F3-263A06462BAB}"/>
              </a:ext>
            </a:extLst>
          </p:cNvPr>
          <p:cNvCxnSpPr>
            <a:cxnSpLocks/>
          </p:cNvCxnSpPr>
          <p:nvPr/>
        </p:nvCxnSpPr>
        <p:spPr>
          <a:xfrm flipV="1">
            <a:off x="8034829" y="2397724"/>
            <a:ext cx="0" cy="62299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9" name="Lige forbindelse 58">
            <a:extLst>
              <a:ext uri="{FF2B5EF4-FFF2-40B4-BE49-F238E27FC236}">
                <a16:creationId xmlns:a16="http://schemas.microsoft.com/office/drawing/2014/main" id="{6A61D379-F00D-4201-AFC9-D8B152BFE0A5}"/>
              </a:ext>
            </a:extLst>
          </p:cNvPr>
          <p:cNvCxnSpPr>
            <a:cxnSpLocks/>
          </p:cNvCxnSpPr>
          <p:nvPr/>
        </p:nvCxnSpPr>
        <p:spPr>
          <a:xfrm flipV="1">
            <a:off x="9481664" y="3020720"/>
            <a:ext cx="0" cy="106243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734117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Hvorfor bekymrede os om EMI</a:t>
            </a:r>
          </a:p>
        </p:txBody>
      </p:sp>
      <p:sp>
        <p:nvSpPr>
          <p:cNvPr id="4" name="Tekstfelt 3">
            <a:extLst>
              <a:ext uri="{FF2B5EF4-FFF2-40B4-BE49-F238E27FC236}">
                <a16:creationId xmlns:a16="http://schemas.microsoft.com/office/drawing/2014/main" id="{B4EFF32A-BEBD-4033-89EA-D51E4E99A6D2}"/>
              </a:ext>
            </a:extLst>
          </p:cNvPr>
          <p:cNvSpPr txBox="1"/>
          <p:nvPr/>
        </p:nvSpPr>
        <p:spPr>
          <a:xfrm>
            <a:off x="2772624" y="1396993"/>
            <a:ext cx="6106562"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Fejlmulighederne er mangfoldige men en af de største banditter inden for EM, er switch mode strømforsyninger</a:t>
            </a:r>
          </a:p>
        </p:txBody>
      </p:sp>
      <p:sp>
        <p:nvSpPr>
          <p:cNvPr id="6" name="Tekstfelt 5">
            <a:extLst>
              <a:ext uri="{FF2B5EF4-FFF2-40B4-BE49-F238E27FC236}">
                <a16:creationId xmlns:a16="http://schemas.microsoft.com/office/drawing/2014/main" id="{274B6297-5A77-47C6-AEEB-62F144963546}"/>
              </a:ext>
            </a:extLst>
          </p:cNvPr>
          <p:cNvSpPr txBox="1"/>
          <p:nvPr/>
        </p:nvSpPr>
        <p:spPr>
          <a:xfrm>
            <a:off x="3035174" y="2692599"/>
            <a:ext cx="6106562"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De indeholder transistorer og/eller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tyristore</a:t>
            </a: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De åbner og lukker lyn hurtigt for strøm/spænding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Det giver harmoniske strømme bagud i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el-installationen</a:t>
            </a: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Det kan virkelig være noget l… (dårligt)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pic>
        <p:nvPicPr>
          <p:cNvPr id="8" name="Billede 7">
            <a:extLst>
              <a:ext uri="{FF2B5EF4-FFF2-40B4-BE49-F238E27FC236}">
                <a16:creationId xmlns:a16="http://schemas.microsoft.com/office/drawing/2014/main" id="{625AD120-20D0-413C-A72C-C2B7441BC2A5}"/>
              </a:ext>
            </a:extLst>
          </p:cNvPr>
          <p:cNvPicPr>
            <a:picLocks noChangeAspect="1"/>
          </p:cNvPicPr>
          <p:nvPr/>
        </p:nvPicPr>
        <p:blipFill>
          <a:blip r:embed="rId3"/>
          <a:stretch>
            <a:fillRect/>
          </a:stretch>
        </p:blipFill>
        <p:spPr>
          <a:xfrm>
            <a:off x="8481097" y="4074060"/>
            <a:ext cx="2113244" cy="2310846"/>
          </a:xfrm>
          <a:prstGeom prst="rect">
            <a:avLst/>
          </a:prstGeom>
        </p:spPr>
      </p:pic>
    </p:spTree>
    <p:extLst>
      <p:ext uri="{BB962C8B-B14F-4D97-AF65-F5344CB8AC3E}">
        <p14:creationId xmlns:p14="http://schemas.microsoft.com/office/powerpoint/2010/main" val="33388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De væsentlige kilder til harmoniske</a:t>
            </a:r>
          </a:p>
        </p:txBody>
      </p:sp>
      <p:sp>
        <p:nvSpPr>
          <p:cNvPr id="4" name="Tekstfelt 3">
            <a:extLst>
              <a:ext uri="{FF2B5EF4-FFF2-40B4-BE49-F238E27FC236}">
                <a16:creationId xmlns:a16="http://schemas.microsoft.com/office/drawing/2014/main" id="{EB135596-845C-4546-829D-45B3A43FEDD4}"/>
              </a:ext>
            </a:extLst>
          </p:cNvPr>
          <p:cNvSpPr txBox="1"/>
          <p:nvPr/>
        </p:nvSpPr>
        <p:spPr>
          <a:xfrm>
            <a:off x="1143000" y="1478570"/>
            <a:ext cx="10834735"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Invertere, choppers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(det der er pudsigt er at der i en UPS sidder en inverter og en UPS kan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bla</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bruges til at fjerne harmoniske strømme)</a:t>
            </a:r>
          </a:p>
        </p:txBody>
      </p:sp>
      <p:sp>
        <p:nvSpPr>
          <p:cNvPr id="6" name="Tekstfelt 5">
            <a:extLst>
              <a:ext uri="{FF2B5EF4-FFF2-40B4-BE49-F238E27FC236}">
                <a16:creationId xmlns:a16="http://schemas.microsoft.com/office/drawing/2014/main" id="{EC7AE865-8082-46B3-A60A-003100624D66}"/>
              </a:ext>
            </a:extLst>
          </p:cNvPr>
          <p:cNvSpPr txBox="1"/>
          <p:nvPr/>
        </p:nvSpPr>
        <p:spPr>
          <a:xfrm>
            <a:off x="1142999" y="2578602"/>
            <a:ext cx="10110458"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rPr>
              <a:t>En inverter kaldes også en </a:t>
            </a:r>
            <a:r>
              <a:rPr kumimoji="0" lang="da-DK" sz="2000" b="0" i="0" u="none" strike="noStrike" kern="1200" cap="none" spc="0" normalizeH="0" baseline="0" noProof="0" dirty="0" err="1">
                <a:ln>
                  <a:noFill/>
                </a:ln>
                <a:solidFill>
                  <a:prstClr val="white"/>
                </a:solidFill>
                <a:effectLst/>
                <a:uLnTx/>
                <a:uFillTx/>
                <a:latin typeface="Tw Cen MT" panose="020B0602020104020603"/>
                <a:ea typeface="+mn-ea"/>
                <a:cs typeface="+mn-cs"/>
              </a:rPr>
              <a:t>vekselretter</a:t>
            </a:r>
            <a:r>
              <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rPr>
              <a:t> eller transformeren. ... En inverter omsætter således den jævnstrøm, der optages i solcellerne til 230 volt vekselstrøm. </a:t>
            </a:r>
            <a:r>
              <a:rPr kumimoji="0" lang="da-DK" sz="2000" b="0" i="0" u="none" strike="noStrike" kern="1200" cap="none" spc="0" normalizeH="0" baseline="0" noProof="0" dirty="0" err="1">
                <a:ln>
                  <a:noFill/>
                </a:ln>
                <a:solidFill>
                  <a:prstClr val="white"/>
                </a:solidFill>
                <a:effectLst/>
                <a:uLnTx/>
                <a:uFillTx/>
                <a:latin typeface="Tw Cen MT" panose="020B0602020104020603"/>
                <a:ea typeface="+mn-ea"/>
                <a:cs typeface="+mn-cs"/>
              </a:rPr>
              <a:t>Inverteren</a:t>
            </a:r>
            <a:r>
              <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rPr>
              <a:t> står altså for at synkronisere spændingen og frekvensen i solcellerne således, strømmen kan anvendes direkte på </a:t>
            </a:r>
            <a:r>
              <a:rPr kumimoji="0" lang="da-DK" sz="2000" b="0" i="0" u="none" strike="noStrike" kern="1200" cap="none" spc="0" normalizeH="0" baseline="0" noProof="0" dirty="0" err="1">
                <a:ln>
                  <a:noFill/>
                </a:ln>
                <a:solidFill>
                  <a:prstClr val="white"/>
                </a:solidFill>
                <a:effectLst/>
                <a:uLnTx/>
                <a:uFillTx/>
                <a:latin typeface="Tw Cen MT" panose="020B0602020104020603"/>
                <a:ea typeface="+mn-ea"/>
                <a:cs typeface="+mn-cs"/>
              </a:rPr>
              <a:t>el-nettet</a:t>
            </a:r>
            <a:r>
              <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rPr>
              <a:t> i boligen.</a:t>
            </a:r>
          </a:p>
        </p:txBody>
      </p:sp>
      <p:pic>
        <p:nvPicPr>
          <p:cNvPr id="7" name="Billede 6">
            <a:extLst>
              <a:ext uri="{FF2B5EF4-FFF2-40B4-BE49-F238E27FC236}">
                <a16:creationId xmlns:a16="http://schemas.microsoft.com/office/drawing/2014/main" id="{07F3766C-139A-43B3-AB93-F9330C46AD91}"/>
              </a:ext>
            </a:extLst>
          </p:cNvPr>
          <p:cNvPicPr>
            <a:picLocks noChangeAspect="1"/>
          </p:cNvPicPr>
          <p:nvPr/>
        </p:nvPicPr>
        <p:blipFill>
          <a:blip r:embed="rId2"/>
          <a:stretch>
            <a:fillRect/>
          </a:stretch>
        </p:blipFill>
        <p:spPr>
          <a:xfrm>
            <a:off x="6813177" y="4034358"/>
            <a:ext cx="4091276" cy="2432270"/>
          </a:xfrm>
          <a:prstGeom prst="rect">
            <a:avLst/>
          </a:prstGeom>
        </p:spPr>
      </p:pic>
    </p:spTree>
    <p:extLst>
      <p:ext uri="{BB962C8B-B14F-4D97-AF65-F5344CB8AC3E}">
        <p14:creationId xmlns:p14="http://schemas.microsoft.com/office/powerpoint/2010/main" val="2099456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7632BC-F599-52F9-1F52-076D63B5E0B7}"/>
              </a:ext>
            </a:extLst>
          </p:cNvPr>
          <p:cNvSpPr>
            <a:spLocks noGrp="1"/>
          </p:cNvSpPr>
          <p:nvPr>
            <p:ph type="title"/>
          </p:nvPr>
        </p:nvSpPr>
        <p:spPr/>
        <p:txBody>
          <a:bodyPr/>
          <a:lstStyle/>
          <a:p>
            <a:r>
              <a:rPr lang="da-DK" dirty="0"/>
              <a:t>De virkelige store syndere: Harmoniske strømme</a:t>
            </a:r>
          </a:p>
        </p:txBody>
      </p:sp>
      <p:sp>
        <p:nvSpPr>
          <p:cNvPr id="4" name="Tekstfelt 3">
            <a:extLst>
              <a:ext uri="{FF2B5EF4-FFF2-40B4-BE49-F238E27FC236}">
                <a16:creationId xmlns:a16="http://schemas.microsoft.com/office/drawing/2014/main" id="{97E3F983-400D-EF42-FDB4-947134BE49B0}"/>
              </a:ext>
            </a:extLst>
          </p:cNvPr>
          <p:cNvSpPr txBox="1"/>
          <p:nvPr/>
        </p:nvSpPr>
        <p:spPr>
          <a:xfrm>
            <a:off x="1483743" y="2225615"/>
            <a:ext cx="4836965" cy="1754326"/>
          </a:xfrm>
          <a:prstGeom prst="rect">
            <a:avLst/>
          </a:prstGeom>
          <a:noFill/>
        </p:spPr>
        <p:txBody>
          <a:bodyPr wrap="none" rtlCol="0">
            <a:spAutoFit/>
          </a:bodyPr>
          <a:lstStyle/>
          <a:p>
            <a:r>
              <a:rPr lang="da-DK" dirty="0"/>
              <a:t>Opgavetid </a:t>
            </a:r>
            <a:r>
              <a:rPr lang="da-DK" dirty="0">
                <a:sym typeface="Wingdings" panose="05000000000000000000" pitchFamily="2" charset="2"/>
              </a:rPr>
              <a:t></a:t>
            </a:r>
          </a:p>
          <a:p>
            <a:r>
              <a:rPr lang="da-DK" dirty="0">
                <a:sym typeface="Wingdings" panose="05000000000000000000" pitchFamily="2" charset="2"/>
              </a:rPr>
              <a:t>Hvad er harmoniske strømme?</a:t>
            </a:r>
          </a:p>
          <a:p>
            <a:r>
              <a:rPr lang="da-DK" dirty="0">
                <a:sym typeface="Wingdings" panose="05000000000000000000" pitchFamily="2" charset="2"/>
              </a:rPr>
              <a:t>Hvad er overharmoniske strømme</a:t>
            </a:r>
          </a:p>
          <a:p>
            <a:r>
              <a:rPr lang="da-DK" dirty="0">
                <a:sym typeface="Wingdings" panose="05000000000000000000" pitchFamily="2" charset="2"/>
              </a:rPr>
              <a:t>Hvad skaber harmoniske strømme?</a:t>
            </a:r>
          </a:p>
          <a:p>
            <a:r>
              <a:rPr lang="da-DK" dirty="0">
                <a:sym typeface="Wingdings" panose="05000000000000000000" pitchFamily="2" charset="2"/>
              </a:rPr>
              <a:t>Hvad skaber overharmoniske strømme</a:t>
            </a:r>
          </a:p>
          <a:p>
            <a:r>
              <a:rPr lang="da-DK" dirty="0">
                <a:sym typeface="Wingdings" panose="05000000000000000000" pitchFamily="2" charset="2"/>
              </a:rPr>
              <a:t>Hvorfor er det interessant når vi har om EMI/EMC?</a:t>
            </a:r>
            <a:endParaRPr lang="da-DK" dirty="0"/>
          </a:p>
        </p:txBody>
      </p:sp>
      <p:pic>
        <p:nvPicPr>
          <p:cNvPr id="5" name="Billede 4">
            <a:extLst>
              <a:ext uri="{FF2B5EF4-FFF2-40B4-BE49-F238E27FC236}">
                <a16:creationId xmlns:a16="http://schemas.microsoft.com/office/drawing/2014/main" id="{4C98FE63-734C-0BBC-539D-5BADA20AEDCB}"/>
              </a:ext>
            </a:extLst>
          </p:cNvPr>
          <p:cNvPicPr>
            <a:picLocks noChangeAspect="1"/>
          </p:cNvPicPr>
          <p:nvPr/>
        </p:nvPicPr>
        <p:blipFill>
          <a:blip r:embed="rId2"/>
          <a:stretch>
            <a:fillRect/>
          </a:stretch>
        </p:blipFill>
        <p:spPr>
          <a:xfrm>
            <a:off x="7941289" y="2020874"/>
            <a:ext cx="2375667" cy="2452579"/>
          </a:xfrm>
          <a:prstGeom prst="rect">
            <a:avLst/>
          </a:prstGeom>
          <a:noFill/>
          <a:ln cap="flat">
            <a:noFill/>
          </a:ln>
        </p:spPr>
      </p:pic>
    </p:spTree>
    <p:extLst>
      <p:ext uri="{BB962C8B-B14F-4D97-AF65-F5344CB8AC3E}">
        <p14:creationId xmlns:p14="http://schemas.microsoft.com/office/powerpoint/2010/main" val="158135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kumimoji="0" lang="da-DK" sz="3600" b="0" i="0" u="none" strike="noStrike" kern="1200" cap="all" spc="0" normalizeH="0" baseline="0" noProof="0" dirty="0">
                <a:ln>
                  <a:noFill/>
                </a:ln>
                <a:solidFill>
                  <a:prstClr val="white"/>
                </a:solidFill>
                <a:effectLst/>
                <a:uLnTx/>
                <a:uFillTx/>
                <a:latin typeface="Tw Cen MT" panose="020B0602020104020603"/>
                <a:ea typeface="+mj-ea"/>
                <a:cs typeface="+mj-cs"/>
              </a:rPr>
              <a:t>Hvordan opstår EMI</a:t>
            </a:r>
            <a:br>
              <a:rPr lang="da-DK" dirty="0"/>
            </a:br>
            <a:r>
              <a:rPr lang="da-DK" dirty="0"/>
              <a:t>De væsentlige kilder til harmoniske</a:t>
            </a:r>
          </a:p>
        </p:txBody>
      </p:sp>
      <p:sp>
        <p:nvSpPr>
          <p:cNvPr id="4" name="Tekstfelt 3">
            <a:extLst>
              <a:ext uri="{FF2B5EF4-FFF2-40B4-BE49-F238E27FC236}">
                <a16:creationId xmlns:a16="http://schemas.microsoft.com/office/drawing/2014/main" id="{89F63106-E2C1-46FF-8B27-8CDE146602CE}"/>
              </a:ext>
            </a:extLst>
          </p:cNvPr>
          <p:cNvSpPr txBox="1"/>
          <p:nvPr/>
        </p:nvSpPr>
        <p:spPr>
          <a:xfrm>
            <a:off x="1214679" y="1272983"/>
            <a:ext cx="6106562" cy="10772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Ensretterbroer</a:t>
            </a:r>
            <a:r>
              <a:rPr kumimoji="0" lang="da-DK" sz="3200" b="0" i="0" u="none" strike="noStrike" kern="1200" cap="none" spc="0" normalizeH="0" baseline="0" noProof="0" dirty="0">
                <a:ln>
                  <a:noFill/>
                </a:ln>
                <a:solidFill>
                  <a:prstClr val="white"/>
                </a:solidFill>
                <a:effectLst/>
                <a:uLnTx/>
                <a:uFillTx/>
                <a:latin typeface="Tw Cen MT" panose="020B0602020104020603"/>
                <a:ea typeface="+mn-ea"/>
                <a:cs typeface="+mn-cs"/>
              </a:rPr>
              <a:t>: elektrolyse, svejsemaskiner etc.</a:t>
            </a:r>
          </a:p>
        </p:txBody>
      </p:sp>
      <p:sp>
        <p:nvSpPr>
          <p:cNvPr id="5" name="Tekstfelt 4">
            <a:extLst>
              <a:ext uri="{FF2B5EF4-FFF2-40B4-BE49-F238E27FC236}">
                <a16:creationId xmlns:a16="http://schemas.microsoft.com/office/drawing/2014/main" id="{F100A0C3-10D3-4970-AE15-3FB4FBB0F887}"/>
              </a:ext>
            </a:extLst>
          </p:cNvPr>
          <p:cNvSpPr txBox="1"/>
          <p:nvPr/>
        </p:nvSpPr>
        <p:spPr>
          <a:xfrm>
            <a:off x="1214679" y="2144613"/>
            <a:ext cx="10099083"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Elektrolyse udføres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bla</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i varmtvandsbeholderen hvor der aflejres urenheder og bundslam på de indvendige sider og på varmelegemet bestående af Kalk og Bioslim (biofilm).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Er varmtvandsinstallationen bør beskyttes mod korrosion ved hjælp af et elektrolyse– eller katode -anlæg</a:t>
            </a:r>
          </a:p>
        </p:txBody>
      </p:sp>
      <p:pic>
        <p:nvPicPr>
          <p:cNvPr id="6" name="Billede 5">
            <a:extLst>
              <a:ext uri="{FF2B5EF4-FFF2-40B4-BE49-F238E27FC236}">
                <a16:creationId xmlns:a16="http://schemas.microsoft.com/office/drawing/2014/main" id="{6EC0333B-EDFF-4796-9A7D-AF7F261876D6}"/>
              </a:ext>
            </a:extLst>
          </p:cNvPr>
          <p:cNvPicPr>
            <a:picLocks noChangeAspect="1"/>
          </p:cNvPicPr>
          <p:nvPr/>
        </p:nvPicPr>
        <p:blipFill>
          <a:blip r:embed="rId2"/>
          <a:stretch>
            <a:fillRect/>
          </a:stretch>
        </p:blipFill>
        <p:spPr>
          <a:xfrm>
            <a:off x="1864659" y="3733985"/>
            <a:ext cx="2835685" cy="2835685"/>
          </a:xfrm>
          <a:prstGeom prst="rect">
            <a:avLst/>
          </a:prstGeom>
        </p:spPr>
      </p:pic>
      <p:pic>
        <p:nvPicPr>
          <p:cNvPr id="7" name="Billede 6">
            <a:extLst>
              <a:ext uri="{FF2B5EF4-FFF2-40B4-BE49-F238E27FC236}">
                <a16:creationId xmlns:a16="http://schemas.microsoft.com/office/drawing/2014/main" id="{9A0E5532-B211-4441-A26F-CAB2F7BD71D7}"/>
              </a:ext>
            </a:extLst>
          </p:cNvPr>
          <p:cNvPicPr>
            <a:picLocks noChangeAspect="1"/>
          </p:cNvPicPr>
          <p:nvPr/>
        </p:nvPicPr>
        <p:blipFill>
          <a:blip r:embed="rId3"/>
          <a:stretch>
            <a:fillRect/>
          </a:stretch>
        </p:blipFill>
        <p:spPr>
          <a:xfrm>
            <a:off x="6989128" y="3733986"/>
            <a:ext cx="4103727" cy="2160492"/>
          </a:xfrm>
          <a:prstGeom prst="rect">
            <a:avLst/>
          </a:prstGeom>
        </p:spPr>
      </p:pic>
      <p:sp>
        <p:nvSpPr>
          <p:cNvPr id="9" name="Tekstfelt 8">
            <a:extLst>
              <a:ext uri="{FF2B5EF4-FFF2-40B4-BE49-F238E27FC236}">
                <a16:creationId xmlns:a16="http://schemas.microsoft.com/office/drawing/2014/main" id="{A9512330-8125-4BAD-AB5A-34037903B16A}"/>
              </a:ext>
            </a:extLst>
          </p:cNvPr>
          <p:cNvSpPr txBox="1"/>
          <p:nvPr/>
        </p:nvSpPr>
        <p:spPr>
          <a:xfrm>
            <a:off x="7617417" y="5525146"/>
            <a:ext cx="163507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rPr>
              <a:t>Svejse apparat</a:t>
            </a:r>
          </a:p>
        </p:txBody>
      </p:sp>
      <p:sp>
        <p:nvSpPr>
          <p:cNvPr id="11" name="Tekstfelt 10">
            <a:extLst>
              <a:ext uri="{FF2B5EF4-FFF2-40B4-BE49-F238E27FC236}">
                <a16:creationId xmlns:a16="http://schemas.microsoft.com/office/drawing/2014/main" id="{C75CE6F8-D998-48B7-AAFB-D82F54351DA6}"/>
              </a:ext>
            </a:extLst>
          </p:cNvPr>
          <p:cNvSpPr txBox="1"/>
          <p:nvPr/>
        </p:nvSpPr>
        <p:spPr>
          <a:xfrm>
            <a:off x="3117996" y="5709812"/>
            <a:ext cx="124955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rPr>
              <a:t>Elektrolyse </a:t>
            </a:r>
          </a:p>
        </p:txBody>
      </p:sp>
    </p:spTree>
    <p:extLst>
      <p:ext uri="{BB962C8B-B14F-4D97-AF65-F5344CB8AC3E}">
        <p14:creationId xmlns:p14="http://schemas.microsoft.com/office/powerpoint/2010/main" val="4206009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De væsentlige kilder til harmoniske</a:t>
            </a:r>
          </a:p>
        </p:txBody>
      </p:sp>
      <p:sp>
        <p:nvSpPr>
          <p:cNvPr id="4" name="Tekstfelt 3">
            <a:extLst>
              <a:ext uri="{FF2B5EF4-FFF2-40B4-BE49-F238E27FC236}">
                <a16:creationId xmlns:a16="http://schemas.microsoft.com/office/drawing/2014/main" id="{57B52DC2-6FA0-46C9-95D9-E2B62F38B657}"/>
              </a:ext>
            </a:extLst>
          </p:cNvPr>
          <p:cNvSpPr txBox="1"/>
          <p:nvPr/>
        </p:nvSpPr>
        <p:spPr>
          <a:xfrm>
            <a:off x="1259542" y="1596172"/>
            <a:ext cx="4274359"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32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Elektroniske startere</a:t>
            </a:r>
            <a:endParaRPr kumimoji="0" lang="da-DK" sz="32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3" name="Billede 2">
            <a:extLst>
              <a:ext uri="{FF2B5EF4-FFF2-40B4-BE49-F238E27FC236}">
                <a16:creationId xmlns:a16="http://schemas.microsoft.com/office/drawing/2014/main" id="{A24B9E18-5D77-425D-86A9-E69390FEDC39}"/>
              </a:ext>
            </a:extLst>
          </p:cNvPr>
          <p:cNvPicPr>
            <a:picLocks noChangeAspect="1"/>
          </p:cNvPicPr>
          <p:nvPr/>
        </p:nvPicPr>
        <p:blipFill>
          <a:blip r:embed="rId2"/>
          <a:stretch>
            <a:fillRect/>
          </a:stretch>
        </p:blipFill>
        <p:spPr>
          <a:xfrm>
            <a:off x="7247965" y="4056967"/>
            <a:ext cx="4515145" cy="2415551"/>
          </a:xfrm>
          <a:prstGeom prst="rect">
            <a:avLst/>
          </a:prstGeom>
        </p:spPr>
      </p:pic>
      <p:sp>
        <p:nvSpPr>
          <p:cNvPr id="6" name="Tekstfelt 5">
            <a:extLst>
              <a:ext uri="{FF2B5EF4-FFF2-40B4-BE49-F238E27FC236}">
                <a16:creationId xmlns:a16="http://schemas.microsoft.com/office/drawing/2014/main" id="{62E896DD-B636-44A2-95FE-3BF85B2B47E5}"/>
              </a:ext>
            </a:extLst>
          </p:cNvPr>
          <p:cNvSpPr txBox="1"/>
          <p:nvPr/>
        </p:nvSpPr>
        <p:spPr>
          <a:xfrm>
            <a:off x="1143001" y="2175439"/>
            <a:ext cx="6104964" cy="31700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En LED-driver er et elektronisk kredsløb, der fungerer som en energikilde til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mn-cs"/>
              </a:rPr>
              <a:t>LED’erne</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 Driveren omdanner vekselstrøm til jævnstrøm, samtidig med at den optimerer strømmen til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mn-cs"/>
              </a:rPr>
              <a:t>LED’erne</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 Armaturer med dæmp eller sensorer kræver mere komplekse drivere. I dag kan man få LED-drivere til næsten alle typer kontrolsignaler. Driveren er ofte tilegnet én type kontrolsignal, f.eks. DALI, DSI, 1-10V (kun dæmpning) eller DMX. Det er vigtigt at tjekke, hvilken type kontrolsignal der kræves til lysarmaturet</a:t>
            </a:r>
            <a:endPar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457439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De væsentlige kilder til harmoniske</a:t>
            </a:r>
          </a:p>
        </p:txBody>
      </p:sp>
      <p:sp>
        <p:nvSpPr>
          <p:cNvPr id="4" name="Tekstfelt 3">
            <a:extLst>
              <a:ext uri="{FF2B5EF4-FFF2-40B4-BE49-F238E27FC236}">
                <a16:creationId xmlns:a16="http://schemas.microsoft.com/office/drawing/2014/main" id="{D0A71078-3C76-4F30-9008-74DC4C6F8888}"/>
              </a:ext>
            </a:extLst>
          </p:cNvPr>
          <p:cNvSpPr txBox="1"/>
          <p:nvPr/>
        </p:nvSpPr>
        <p:spPr>
          <a:xfrm>
            <a:off x="1143000" y="1576899"/>
            <a:ext cx="10411691"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Elektroniske</a:t>
            </a:r>
            <a:r>
              <a:rPr kumimoji="0" lang="da-DK" sz="3200" b="0" i="0" u="none" strike="noStrike" kern="1200" cap="none" spc="0" normalizeH="0" baseline="0" noProof="0" dirty="0">
                <a:ln>
                  <a:noFill/>
                </a:ln>
                <a:solidFill>
                  <a:prstClr val="white"/>
                </a:solidFill>
                <a:effectLst/>
                <a:uLnTx/>
                <a:uFillTx/>
                <a:latin typeface="Tw Cen MT" panose="020B0602020104020603"/>
                <a:ea typeface="+mn-ea"/>
                <a:cs typeface="+mn-cs"/>
              </a:rPr>
              <a:t> hastighedsregulatorer til jævnstrømsmotorer</a:t>
            </a:r>
          </a:p>
        </p:txBody>
      </p:sp>
      <p:pic>
        <p:nvPicPr>
          <p:cNvPr id="3" name="Billede 2">
            <a:extLst>
              <a:ext uri="{FF2B5EF4-FFF2-40B4-BE49-F238E27FC236}">
                <a16:creationId xmlns:a16="http://schemas.microsoft.com/office/drawing/2014/main" id="{E35029DE-78C7-4B59-9572-42BD7825E0F8}"/>
              </a:ext>
            </a:extLst>
          </p:cNvPr>
          <p:cNvPicPr>
            <a:picLocks noChangeAspect="1"/>
          </p:cNvPicPr>
          <p:nvPr/>
        </p:nvPicPr>
        <p:blipFill>
          <a:blip r:embed="rId2"/>
          <a:stretch>
            <a:fillRect/>
          </a:stretch>
        </p:blipFill>
        <p:spPr>
          <a:xfrm>
            <a:off x="8665576" y="2562239"/>
            <a:ext cx="3103138" cy="2467851"/>
          </a:xfrm>
          <a:prstGeom prst="rect">
            <a:avLst/>
          </a:prstGeom>
        </p:spPr>
      </p:pic>
      <p:sp>
        <p:nvSpPr>
          <p:cNvPr id="6" name="Tekstfelt 5">
            <a:extLst>
              <a:ext uri="{FF2B5EF4-FFF2-40B4-BE49-F238E27FC236}">
                <a16:creationId xmlns:a16="http://schemas.microsoft.com/office/drawing/2014/main" id="{6AE93B7C-9E30-4645-8E64-9A88F38E7161}"/>
              </a:ext>
            </a:extLst>
          </p:cNvPr>
          <p:cNvSpPr txBox="1"/>
          <p:nvPr/>
        </p:nvSpPr>
        <p:spPr>
          <a:xfrm>
            <a:off x="1143000" y="2260467"/>
            <a:ext cx="6736976" cy="163121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DC-motoren sender strømmen ind i ankeret, der principielt består af en spole som normalt er viklet på et anker af jern for at øge magnetismen. Strømmen sendes ind i ankeret via to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mn-cs"/>
              </a:rPr>
              <a:t>kommuntatorer</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 der hele tiden sørger for at strømmen løber den rigtige vej i spolen, så magnetfeltet trækker i den rigtige retning.</a:t>
            </a:r>
            <a:endPar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Tekstfelt 7">
            <a:extLst>
              <a:ext uri="{FF2B5EF4-FFF2-40B4-BE49-F238E27FC236}">
                <a16:creationId xmlns:a16="http://schemas.microsoft.com/office/drawing/2014/main" id="{2BAC65C7-008E-4A60-8BBF-9AED5645F22E}"/>
              </a:ext>
            </a:extLst>
          </p:cNvPr>
          <p:cNvSpPr txBox="1"/>
          <p:nvPr/>
        </p:nvSpPr>
        <p:spPr>
          <a:xfrm>
            <a:off x="1142999" y="4660758"/>
            <a:ext cx="6817659"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hlinkClick r:id="rId3"/>
              </a:rPr>
              <a:t>https://www.walter-fendt.de/html5/phde/electricmotor_de.htm</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579462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De væsentlige kilder til harmoniske</a:t>
            </a:r>
          </a:p>
        </p:txBody>
      </p:sp>
      <p:sp>
        <p:nvSpPr>
          <p:cNvPr id="4" name="Tekstfelt 3">
            <a:extLst>
              <a:ext uri="{FF2B5EF4-FFF2-40B4-BE49-F238E27FC236}">
                <a16:creationId xmlns:a16="http://schemas.microsoft.com/office/drawing/2014/main" id="{6D37AC58-02E4-42BA-AA26-E16C35C1CA78}"/>
              </a:ext>
            </a:extLst>
          </p:cNvPr>
          <p:cNvSpPr txBox="1"/>
          <p:nvPr/>
        </p:nvSpPr>
        <p:spPr>
          <a:xfrm>
            <a:off x="999565" y="939961"/>
            <a:ext cx="7050740" cy="10772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Frekvenskonvertere til induktions- og synkronmotorer</a:t>
            </a:r>
          </a:p>
        </p:txBody>
      </p:sp>
      <p:sp>
        <p:nvSpPr>
          <p:cNvPr id="5" name="Tekstfelt 4">
            <a:extLst>
              <a:ext uri="{FF2B5EF4-FFF2-40B4-BE49-F238E27FC236}">
                <a16:creationId xmlns:a16="http://schemas.microsoft.com/office/drawing/2014/main" id="{CB8F9EB2-4801-477F-93C2-9E2AD944A468}"/>
              </a:ext>
            </a:extLst>
          </p:cNvPr>
          <p:cNvSpPr txBox="1"/>
          <p:nvPr/>
        </p:nvSpPr>
        <p:spPr>
          <a:xfrm>
            <a:off x="1143000" y="1951672"/>
            <a:ext cx="7050739" cy="123110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rPr>
              <a:t>En frekvensomformer er en type motor-styre-enhed, der styrer en elektrisk motor ved at variere frekvensen og spændingen i strømforsyningen. Frekvensomformere er også i stand til at styre rampe op og rampe ned af </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motoren</a:t>
            </a:r>
            <a:r>
              <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rPr>
              <a:t> under henholdsvis start og stop.</a:t>
            </a:r>
          </a:p>
        </p:txBody>
      </p:sp>
      <p:sp>
        <p:nvSpPr>
          <p:cNvPr id="7" name="Tekstfelt 6">
            <a:extLst>
              <a:ext uri="{FF2B5EF4-FFF2-40B4-BE49-F238E27FC236}">
                <a16:creationId xmlns:a16="http://schemas.microsoft.com/office/drawing/2014/main" id="{35DB7866-D107-4355-8793-8F542C59C2C7}"/>
              </a:ext>
            </a:extLst>
          </p:cNvPr>
          <p:cNvSpPr txBox="1"/>
          <p:nvPr/>
        </p:nvSpPr>
        <p:spPr>
          <a:xfrm>
            <a:off x="1143001" y="3094760"/>
            <a:ext cx="10475258" cy="34778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Selvom frekvensomformeren styrer frekvensen og spændingen i motorens strømforsyning, kalder vi ofte dette for hastighedsstyring, da resultatet er en justering af motorhastigheden.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Der er mange grunde til, at vi ønsker at justere motorhastigheden.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Spare energi og øge systemeffektivitet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Omforme energien i applikationer til hybridløsninger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Tilpasse frekvens-omformer-hastigheden til proceskravene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Tilpasse momentet eller frekvens-omformer-effekten til proceskravene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Forbedre arbejdsmiljøet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Sænke støjniveauer, for eksempel fra ventilatorer og pumper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Reducere mekanisk belastning af maskiner for at forlænge deres levetid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Minimere spidsforbruget for at undgå høje priser ved stort behov og reducere motorstørrelsen.</a:t>
            </a:r>
          </a:p>
        </p:txBody>
      </p:sp>
      <p:pic>
        <p:nvPicPr>
          <p:cNvPr id="8" name="Billede 7">
            <a:extLst>
              <a:ext uri="{FF2B5EF4-FFF2-40B4-BE49-F238E27FC236}">
                <a16:creationId xmlns:a16="http://schemas.microsoft.com/office/drawing/2014/main" id="{BC13EF7F-302F-4BAD-968B-29B40BE0798C}"/>
              </a:ext>
            </a:extLst>
          </p:cNvPr>
          <p:cNvPicPr>
            <a:picLocks noChangeAspect="1"/>
          </p:cNvPicPr>
          <p:nvPr/>
        </p:nvPicPr>
        <p:blipFill>
          <a:blip r:embed="rId2"/>
          <a:stretch>
            <a:fillRect/>
          </a:stretch>
        </p:blipFill>
        <p:spPr>
          <a:xfrm>
            <a:off x="8761869" y="1284091"/>
            <a:ext cx="2712955" cy="1810669"/>
          </a:xfrm>
          <a:prstGeom prst="rect">
            <a:avLst/>
          </a:prstGeom>
        </p:spPr>
      </p:pic>
    </p:spTree>
    <p:extLst>
      <p:ext uri="{BB962C8B-B14F-4D97-AF65-F5344CB8AC3E}">
        <p14:creationId xmlns:p14="http://schemas.microsoft.com/office/powerpoint/2010/main" val="421550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De væsentlige kilder til harmoniske</a:t>
            </a:r>
          </a:p>
        </p:txBody>
      </p:sp>
      <p:sp>
        <p:nvSpPr>
          <p:cNvPr id="5" name="Tekstfelt 4">
            <a:extLst>
              <a:ext uri="{FF2B5EF4-FFF2-40B4-BE49-F238E27FC236}">
                <a16:creationId xmlns:a16="http://schemas.microsoft.com/office/drawing/2014/main" id="{5D9E8F93-C2FD-48E9-8B8B-A727B0BE17E8}"/>
              </a:ext>
            </a:extLst>
          </p:cNvPr>
          <p:cNvSpPr txBox="1"/>
          <p:nvPr/>
        </p:nvSpPr>
        <p:spPr>
          <a:xfrm>
            <a:off x="1967753" y="1247737"/>
            <a:ext cx="9081245"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32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Frekvenskonvertere</a:t>
            </a: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til induktions- og synkronmotorer (fortsat)</a:t>
            </a:r>
          </a:p>
        </p:txBody>
      </p:sp>
      <p:sp>
        <p:nvSpPr>
          <p:cNvPr id="6" name="Tekstfelt 5">
            <a:extLst>
              <a:ext uri="{FF2B5EF4-FFF2-40B4-BE49-F238E27FC236}">
                <a16:creationId xmlns:a16="http://schemas.microsoft.com/office/drawing/2014/main" id="{433E0C30-1ED9-4D2D-A83D-C9B036E699FD}"/>
              </a:ext>
            </a:extLst>
          </p:cNvPr>
          <p:cNvSpPr txBox="1"/>
          <p:nvPr/>
        </p:nvSpPr>
        <p:spPr>
          <a:xfrm>
            <a:off x="1358153" y="1951672"/>
            <a:ext cx="9578788"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Enhver frekvensomformer genererer elektrisk støj og derfor er man nødsaget til at tage højde for dette under installationen. Det er vigtigt at have et RFI filter, indbygget i frekvensomformeren, samt sørge for at motorkablet er skærmet og at skærmen er afsluttet korrekt i begge ender.</a:t>
            </a:r>
          </a:p>
        </p:txBody>
      </p:sp>
      <p:pic>
        <p:nvPicPr>
          <p:cNvPr id="7" name="Billede 6">
            <a:extLst>
              <a:ext uri="{FF2B5EF4-FFF2-40B4-BE49-F238E27FC236}">
                <a16:creationId xmlns:a16="http://schemas.microsoft.com/office/drawing/2014/main" id="{4D929BCB-7181-4C66-96AB-B605ED702456}"/>
              </a:ext>
            </a:extLst>
          </p:cNvPr>
          <p:cNvPicPr>
            <a:picLocks noChangeAspect="1"/>
          </p:cNvPicPr>
          <p:nvPr/>
        </p:nvPicPr>
        <p:blipFill>
          <a:blip r:embed="rId2"/>
          <a:stretch>
            <a:fillRect/>
          </a:stretch>
        </p:blipFill>
        <p:spPr>
          <a:xfrm>
            <a:off x="6858000" y="3548218"/>
            <a:ext cx="4263923" cy="2681169"/>
          </a:xfrm>
          <a:prstGeom prst="rect">
            <a:avLst/>
          </a:prstGeom>
        </p:spPr>
      </p:pic>
      <p:sp>
        <p:nvSpPr>
          <p:cNvPr id="9" name="Tekstfelt 8">
            <a:extLst>
              <a:ext uri="{FF2B5EF4-FFF2-40B4-BE49-F238E27FC236}">
                <a16:creationId xmlns:a16="http://schemas.microsoft.com/office/drawing/2014/main" id="{6FD279DA-6271-4E70-8BB1-15B875E43290}"/>
              </a:ext>
            </a:extLst>
          </p:cNvPr>
          <p:cNvSpPr txBox="1"/>
          <p:nvPr/>
        </p:nvSpPr>
        <p:spPr>
          <a:xfrm>
            <a:off x="1358153" y="4834949"/>
            <a:ext cx="5311588" cy="147732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err="1">
                <a:ln>
                  <a:noFill/>
                </a:ln>
                <a:solidFill>
                  <a:prstClr val="white"/>
                </a:solidFill>
                <a:effectLst/>
                <a:uLnTx/>
                <a:uFillTx/>
                <a:latin typeface="Tw Cen MT" panose="020B0602020104020603"/>
                <a:ea typeface="+mn-ea"/>
                <a:cs typeface="+mn-cs"/>
              </a:rPr>
              <a:t>Softstartere</a:t>
            </a:r>
            <a:r>
              <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rPr>
              <a:t> og kontaktorer hen over linjen er andre, mindre komplekse typer motorstyreenheder. En softstarter er et produkt, som giver en kontrolleret rampe-op til fuld hastighed under opstart af en elektrisk motor.</a:t>
            </a:r>
          </a:p>
        </p:txBody>
      </p:sp>
      <p:sp>
        <p:nvSpPr>
          <p:cNvPr id="11" name="Tekstfelt 10">
            <a:extLst>
              <a:ext uri="{FF2B5EF4-FFF2-40B4-BE49-F238E27FC236}">
                <a16:creationId xmlns:a16="http://schemas.microsoft.com/office/drawing/2014/main" id="{FE4F40F8-D20B-488C-A9A8-CDB6242E89A5}"/>
              </a:ext>
            </a:extLst>
          </p:cNvPr>
          <p:cNvSpPr txBox="1"/>
          <p:nvPr/>
        </p:nvSpPr>
        <p:spPr>
          <a:xfrm>
            <a:off x="1358153" y="3668672"/>
            <a:ext cx="6104964"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rPr>
              <a:t>Commen Mode/EMC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hlinkClick r:id="rId3"/>
              </a:rPr>
              <a:t>https://www.youtube.com/watch?v=THNpjN5vcME</a:t>
            </a:r>
            <a:endPar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62922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777688" y="0"/>
            <a:ext cx="10636623" cy="1478570"/>
          </a:xfrm>
        </p:spPr>
        <p:txBody>
          <a:bodyPr>
            <a:normAutofit fontScale="90000"/>
          </a:bodyPr>
          <a:lstStyle/>
          <a:p>
            <a:pPr algn="ctr"/>
            <a:r>
              <a:rPr lang="da-DK" dirty="0"/>
              <a:t>Hvordan opstår EMI</a:t>
            </a:r>
            <a:br>
              <a:rPr lang="da-DK" dirty="0"/>
            </a:br>
            <a:r>
              <a:rPr lang="da-DK" dirty="0"/>
              <a:t>Væsentlige belastninger, der </a:t>
            </a:r>
            <a:r>
              <a:rPr lang="da-DK" u="sng" dirty="0"/>
              <a:t>påvirkes</a:t>
            </a:r>
            <a:r>
              <a:rPr lang="da-DK" dirty="0"/>
              <a:t> af harmoniske strømme</a:t>
            </a:r>
          </a:p>
        </p:txBody>
      </p:sp>
      <p:sp>
        <p:nvSpPr>
          <p:cNvPr id="4" name="Tekstfelt 3">
            <a:extLst>
              <a:ext uri="{FF2B5EF4-FFF2-40B4-BE49-F238E27FC236}">
                <a16:creationId xmlns:a16="http://schemas.microsoft.com/office/drawing/2014/main" id="{3279FD77-F7CB-40BA-BF44-3C049BA81F5B}"/>
              </a:ext>
            </a:extLst>
          </p:cNvPr>
          <p:cNvSpPr txBox="1"/>
          <p:nvPr/>
        </p:nvSpPr>
        <p:spPr>
          <a:xfrm>
            <a:off x="1053352" y="1380653"/>
            <a:ext cx="10636623" cy="4908523"/>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400" b="0" i="0" u="none" strike="noStrike" kern="1200" cap="none" spc="0" normalizeH="0" baseline="0" noProof="0" dirty="0">
                <a:ln>
                  <a:noFill/>
                </a:ln>
                <a:solidFill>
                  <a:srgbClr val="FFFF00"/>
                </a:solidFill>
                <a:effectLst/>
                <a:uLnTx/>
                <a:uFillTx/>
                <a:latin typeface="Times New Roman" panose="02020603050405020304" pitchFamily="18" charset="0"/>
                <a:ea typeface="Calibri" panose="020F0502020204030204" pitchFamily="34" charset="0"/>
                <a:cs typeface="Times New Roman" panose="02020603050405020304" pitchFamily="18" charset="0"/>
              </a:rPr>
              <a:t>Belastning</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da-DK" sz="2400" b="0"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Times New Roman" panose="02020603050405020304" pitchFamily="18" charset="0"/>
              </a:rPr>
              <a:t>Problemer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Synkrone maskiner: ......................	Yderligere temperaturstigninger</a:t>
            </a:r>
          </a:p>
          <a:p>
            <a:pPr marL="2484120" marR="0" lvl="0" indent="-248412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Transformere:................................	Yderligere tab og temperaturstigninger. Risiko for  mætning, hvis 			der forekommer lige-ordens harmoniske.</a:t>
            </a:r>
          </a:p>
          <a:p>
            <a:pPr marL="2484120" marR="0" lvl="0" indent="-248412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Asynkrone maskiner:.....................	Yderligere temperaturstigninger, specielt i kort-slutningsmotorer 			eller motorer med lille rotor-impedans samt pulserende momenter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Kabler:...........................................	Øgede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ohmske</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og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dielektriske</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tab</a:t>
            </a:r>
          </a:p>
          <a:p>
            <a:pPr marL="2484120" marR="0" lvl="0" indent="-248412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Computere: ...................................	Funktionsproblemer på grund af pulserende momenter i for 				eksempel drivmotorer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«Power» elektronik:.......................	Problemer med kurveform: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switching</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da-DK" sz="2000" b="0" i="0" u="none" strike="noStrike" kern="1200" cap="none" spc="0" normalizeH="0" baseline="0" noProof="0" dirty="0" err="1">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synkroni-sering</a:t>
            </a: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 etc.</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Kondensatorer:..............................	Temperaturstigninger, slid, uønsket kredsløbs-resonans etc.</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Regulatorer, relæer, tællere: .........	Forkerte målinger, utidig aktivering, forringet nøjagtighed etc.</a:t>
            </a:r>
          </a:p>
        </p:txBody>
      </p:sp>
    </p:spTree>
    <p:extLst>
      <p:ext uri="{BB962C8B-B14F-4D97-AF65-F5344CB8AC3E}">
        <p14:creationId xmlns:p14="http://schemas.microsoft.com/office/powerpoint/2010/main" val="986480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8" end="8"/>
                                            </p:txEl>
                                          </p:spTgt>
                                        </p:tgtEl>
                                        <p:attrNameLst>
                                          <p:attrName>style.visibility</p:attrName>
                                        </p:attrNameLst>
                                      </p:cBhvr>
                                      <p:to>
                                        <p:strVal val="visible"/>
                                      </p:to>
                                    </p:set>
                                    <p:anim calcmode="lin" valueType="num">
                                      <p:cBhvr additive="base">
                                        <p:cTn id="49"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51CD950D-B143-4BFE-9DED-5206ED5AB34F}"/>
              </a:ext>
            </a:extLst>
          </p:cNvPr>
          <p:cNvSpPr/>
          <p:nvPr/>
        </p:nvSpPr>
        <p:spPr>
          <a:xfrm>
            <a:off x="4650828" y="12612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Udsendt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EM interferens</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Rektangel: afrundede hjørner 3">
            <a:extLst>
              <a:ext uri="{FF2B5EF4-FFF2-40B4-BE49-F238E27FC236}">
                <a16:creationId xmlns:a16="http://schemas.microsoft.com/office/drawing/2014/main" id="{62115399-4A8B-4594-9780-55E3B216E9E4}"/>
              </a:ext>
            </a:extLst>
          </p:cNvPr>
          <p:cNvSpPr/>
          <p:nvPr/>
        </p:nvSpPr>
        <p:spPr>
          <a:xfrm>
            <a:off x="3802118" y="96859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Menneskeskabt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ktangel: afrundede hjørner 4">
            <a:extLst>
              <a:ext uri="{FF2B5EF4-FFF2-40B4-BE49-F238E27FC236}">
                <a16:creationId xmlns:a16="http://schemas.microsoft.com/office/drawing/2014/main" id="{1EA06E87-C33C-4C91-9D26-59E0784380EC}"/>
              </a:ext>
            </a:extLst>
          </p:cNvPr>
          <p:cNvSpPr/>
          <p:nvPr/>
        </p:nvSpPr>
        <p:spPr>
          <a:xfrm>
            <a:off x="9678714" y="968594"/>
            <a:ext cx="2104696" cy="583324"/>
          </a:xfrm>
          <a:prstGeom prst="roundRect">
            <a:avLst/>
          </a:prstGeom>
          <a:solidFill>
            <a:srgbClr val="57BBD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Naturlig</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Rektangel: afrundede hjørner 6">
            <a:extLst>
              <a:ext uri="{FF2B5EF4-FFF2-40B4-BE49-F238E27FC236}">
                <a16:creationId xmlns:a16="http://schemas.microsoft.com/office/drawing/2014/main" id="{CEC5CC03-5C59-4FA3-9CE8-9FDF8E12B5F8}"/>
              </a:ext>
            </a:extLst>
          </p:cNvPr>
          <p:cNvSpPr/>
          <p:nvPr/>
        </p:nvSpPr>
        <p:spPr>
          <a:xfrm>
            <a:off x="1305910" y="1804823"/>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Rektangel: afrundede hjørner 7">
            <a:extLst>
              <a:ext uri="{FF2B5EF4-FFF2-40B4-BE49-F238E27FC236}">
                <a16:creationId xmlns:a16="http://schemas.microsoft.com/office/drawing/2014/main" id="{E8BB897F-3853-47DA-B4F7-798FCBA5A423}"/>
              </a:ext>
            </a:extLst>
          </p:cNvPr>
          <p:cNvSpPr/>
          <p:nvPr/>
        </p:nvSpPr>
        <p:spPr>
          <a:xfrm>
            <a:off x="6096000" y="1804823"/>
            <a:ext cx="2104696" cy="583324"/>
          </a:xfrm>
          <a:prstGeom prst="roundRect">
            <a:avLst/>
          </a:prstGeom>
          <a:solidFill>
            <a:srgbClr val="62C8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Rektangel: afrundede hjørner 8">
            <a:extLst>
              <a:ext uri="{FF2B5EF4-FFF2-40B4-BE49-F238E27FC236}">
                <a16:creationId xmlns:a16="http://schemas.microsoft.com/office/drawing/2014/main" id="{95D6A586-0B22-4937-BE06-18855274D87B}"/>
              </a:ext>
            </a:extLst>
          </p:cNvPr>
          <p:cNvSpPr/>
          <p:nvPr/>
        </p:nvSpPr>
        <p:spPr>
          <a:xfrm>
            <a:off x="162911" y="2647292"/>
            <a:ext cx="1803326" cy="2421321"/>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Etableret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Walkie</a:t>
            </a: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talki’er</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Mobiltelefoner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etc.</a:t>
            </a:r>
            <a:endParaRPr kumimoji="0" lang="da-DK" sz="16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ktangel: afrundede hjørner 9">
            <a:extLst>
              <a:ext uri="{FF2B5EF4-FFF2-40B4-BE49-F238E27FC236}">
                <a16:creationId xmlns:a16="http://schemas.microsoft.com/office/drawing/2014/main" id="{3489C367-DC4E-4BF1-B423-D7D1C1CAC5FA}"/>
              </a:ext>
            </a:extLst>
          </p:cNvPr>
          <p:cNvSpPr/>
          <p:nvPr/>
        </p:nvSpPr>
        <p:spPr>
          <a:xfrm>
            <a:off x="2098655" y="2764474"/>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Harmoniske strømme:</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 Transistor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-&gt;Tyristorer</a:t>
            </a:r>
          </a:p>
        </p:txBody>
      </p:sp>
      <p:sp>
        <p:nvSpPr>
          <p:cNvPr id="11" name="Rektangel: afrundede hjørner 10">
            <a:extLst>
              <a:ext uri="{FF2B5EF4-FFF2-40B4-BE49-F238E27FC236}">
                <a16:creationId xmlns:a16="http://schemas.microsoft.com/office/drawing/2014/main" id="{0F69307C-6756-43A3-A8A8-6AB4CE1A36A7}"/>
              </a:ext>
            </a:extLst>
          </p:cNvPr>
          <p:cNvSpPr/>
          <p:nvPr/>
        </p:nvSpPr>
        <p:spPr>
          <a:xfrm>
            <a:off x="7119909" y="4083152"/>
            <a:ext cx="1471294"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Vedvarende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Transienter</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2" name="Rektangel: afrundede hjørner 11">
            <a:extLst>
              <a:ext uri="{FF2B5EF4-FFF2-40B4-BE49-F238E27FC236}">
                <a16:creationId xmlns:a16="http://schemas.microsoft.com/office/drawing/2014/main" id="{BC1A3D33-EBD7-4364-A1E6-2FFCC834E9E8}"/>
              </a:ext>
            </a:extLst>
          </p:cNvPr>
          <p:cNvSpPr/>
          <p:nvPr/>
        </p:nvSpPr>
        <p:spPr>
          <a:xfrm>
            <a:off x="5242774" y="4086311"/>
            <a:ext cx="1781383" cy="1467507"/>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Spænding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Kortslutninger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Pludselig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jordforbindelse</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Rektangel: afrundede hjørner 12">
            <a:extLst>
              <a:ext uri="{FF2B5EF4-FFF2-40B4-BE49-F238E27FC236}">
                <a16:creationId xmlns:a16="http://schemas.microsoft.com/office/drawing/2014/main" id="{8CE2B6E6-7D3F-44F8-9FAB-0FDFCE61F34A}"/>
              </a:ext>
            </a:extLst>
          </p:cNvPr>
          <p:cNvSpPr/>
          <p:nvPr/>
        </p:nvSpPr>
        <p:spPr>
          <a:xfrm>
            <a:off x="9678714" y="1804823"/>
            <a:ext cx="2104696" cy="780722"/>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Lyn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Statisk elektricitet</a:t>
            </a:r>
          </a:p>
        </p:txBody>
      </p:sp>
      <p:cxnSp>
        <p:nvCxnSpPr>
          <p:cNvPr id="24" name="Forbindelse: vinklet 23">
            <a:extLst>
              <a:ext uri="{FF2B5EF4-FFF2-40B4-BE49-F238E27FC236}">
                <a16:creationId xmlns:a16="http://schemas.microsoft.com/office/drawing/2014/main" id="{B89345F9-2C8D-49CF-B158-232A5D34BE94}"/>
              </a:ext>
            </a:extLst>
          </p:cNvPr>
          <p:cNvCxnSpPr>
            <a:cxnSpLocks/>
          </p:cNvCxnSpPr>
          <p:nvPr/>
        </p:nvCxnSpPr>
        <p:spPr>
          <a:xfrm rot="5400000" flipH="1" flipV="1">
            <a:off x="4775855" y="780069"/>
            <a:ext cx="265291" cy="117904"/>
          </a:xfrm>
          <a:prstGeom prst="bentConnector3">
            <a:avLst/>
          </a:prstGeom>
          <a:ln w="31750"/>
        </p:spPr>
        <p:style>
          <a:lnRef idx="1">
            <a:schemeClr val="accent2"/>
          </a:lnRef>
          <a:fillRef idx="0">
            <a:schemeClr val="accent2"/>
          </a:fillRef>
          <a:effectRef idx="0">
            <a:schemeClr val="accent2"/>
          </a:effectRef>
          <a:fontRef idx="minor">
            <a:schemeClr val="tx1"/>
          </a:fontRef>
        </p:style>
      </p:cxnSp>
      <p:cxnSp>
        <p:nvCxnSpPr>
          <p:cNvPr id="36" name="Lige forbindelse 35">
            <a:extLst>
              <a:ext uri="{FF2B5EF4-FFF2-40B4-BE49-F238E27FC236}">
                <a16:creationId xmlns:a16="http://schemas.microsoft.com/office/drawing/2014/main" id="{492CE0FF-EADC-45F5-B439-0BF093AF8F6D}"/>
              </a:ext>
            </a:extLst>
          </p:cNvPr>
          <p:cNvCxnSpPr>
            <a:cxnSpLocks/>
            <a:stCxn id="7" idx="0"/>
          </p:cNvCxnSpPr>
          <p:nvPr/>
        </p:nvCxnSpPr>
        <p:spPr>
          <a:xfrm flipV="1">
            <a:off x="2358258" y="1678858"/>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8" name="Lige forbindelse 37">
            <a:extLst>
              <a:ext uri="{FF2B5EF4-FFF2-40B4-BE49-F238E27FC236}">
                <a16:creationId xmlns:a16="http://schemas.microsoft.com/office/drawing/2014/main" id="{5E5EA2C4-93D6-4356-8FF6-859A60A282E9}"/>
              </a:ext>
            </a:extLst>
          </p:cNvPr>
          <p:cNvCxnSpPr>
            <a:cxnSpLocks/>
          </p:cNvCxnSpPr>
          <p:nvPr/>
        </p:nvCxnSpPr>
        <p:spPr>
          <a:xfrm flipV="1">
            <a:off x="4575432"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0" name="Lige forbindelse 39">
            <a:extLst>
              <a:ext uri="{FF2B5EF4-FFF2-40B4-BE49-F238E27FC236}">
                <a16:creationId xmlns:a16="http://schemas.microsoft.com/office/drawing/2014/main" id="{6DD7D54F-4266-497D-8D93-86F44CB10B6F}"/>
              </a:ext>
            </a:extLst>
          </p:cNvPr>
          <p:cNvCxnSpPr>
            <a:cxnSpLocks/>
          </p:cNvCxnSpPr>
          <p:nvPr/>
        </p:nvCxnSpPr>
        <p:spPr>
          <a:xfrm>
            <a:off x="2358258" y="1678858"/>
            <a:ext cx="22171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2" name="Lige forbindelse 41">
            <a:extLst>
              <a:ext uri="{FF2B5EF4-FFF2-40B4-BE49-F238E27FC236}">
                <a16:creationId xmlns:a16="http://schemas.microsoft.com/office/drawing/2014/main" id="{3B7DA085-BC03-4FF2-B23D-84A16EA13446}"/>
              </a:ext>
            </a:extLst>
          </p:cNvPr>
          <p:cNvCxnSpPr>
            <a:cxnSpLocks/>
          </p:cNvCxnSpPr>
          <p:nvPr/>
        </p:nvCxnSpPr>
        <p:spPr>
          <a:xfrm flipV="1">
            <a:off x="1797819" y="238814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3" name="Lige forbindelse 42">
            <a:extLst>
              <a:ext uri="{FF2B5EF4-FFF2-40B4-BE49-F238E27FC236}">
                <a16:creationId xmlns:a16="http://schemas.microsoft.com/office/drawing/2014/main" id="{A833260C-0B9F-4018-826D-EE68A0CB3624}"/>
              </a:ext>
            </a:extLst>
          </p:cNvPr>
          <p:cNvCxnSpPr>
            <a:cxnSpLocks/>
          </p:cNvCxnSpPr>
          <p:nvPr/>
        </p:nvCxnSpPr>
        <p:spPr>
          <a:xfrm flipV="1">
            <a:off x="3136074"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4" name="Lige forbindelse 43">
            <a:extLst>
              <a:ext uri="{FF2B5EF4-FFF2-40B4-BE49-F238E27FC236}">
                <a16:creationId xmlns:a16="http://schemas.microsoft.com/office/drawing/2014/main" id="{DC0868B6-3F5C-42B0-AE42-E95AD6172466}"/>
              </a:ext>
            </a:extLst>
          </p:cNvPr>
          <p:cNvCxnSpPr>
            <a:cxnSpLocks/>
          </p:cNvCxnSpPr>
          <p:nvPr/>
        </p:nvCxnSpPr>
        <p:spPr>
          <a:xfrm flipV="1">
            <a:off x="2841577" y="2396597"/>
            <a:ext cx="0" cy="36787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5" name="Lige forbindelse 44">
            <a:extLst>
              <a:ext uri="{FF2B5EF4-FFF2-40B4-BE49-F238E27FC236}">
                <a16:creationId xmlns:a16="http://schemas.microsoft.com/office/drawing/2014/main" id="{7E3AE734-F418-48A8-AD1D-0F2AF1B6A970}"/>
              </a:ext>
            </a:extLst>
          </p:cNvPr>
          <p:cNvCxnSpPr>
            <a:cxnSpLocks/>
          </p:cNvCxnSpPr>
          <p:nvPr/>
        </p:nvCxnSpPr>
        <p:spPr>
          <a:xfrm flipV="1">
            <a:off x="1161429" y="2522562"/>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6" name="Lige forbindelse 45">
            <a:extLst>
              <a:ext uri="{FF2B5EF4-FFF2-40B4-BE49-F238E27FC236}">
                <a16:creationId xmlns:a16="http://schemas.microsoft.com/office/drawing/2014/main" id="{278F25F3-1CBB-40CE-92D1-BD89B28A560F}"/>
              </a:ext>
            </a:extLst>
          </p:cNvPr>
          <p:cNvCxnSpPr>
            <a:cxnSpLocks/>
          </p:cNvCxnSpPr>
          <p:nvPr/>
        </p:nvCxnSpPr>
        <p:spPr>
          <a:xfrm flipV="1">
            <a:off x="6019800" y="2522563"/>
            <a:ext cx="5756"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7" name="Lige forbindelse 46">
            <a:extLst>
              <a:ext uri="{FF2B5EF4-FFF2-40B4-BE49-F238E27FC236}">
                <a16:creationId xmlns:a16="http://schemas.microsoft.com/office/drawing/2014/main" id="{04E328E1-0CDD-4E96-8768-E405F1823FA0}"/>
              </a:ext>
            </a:extLst>
          </p:cNvPr>
          <p:cNvCxnSpPr>
            <a:cxnSpLocks/>
          </p:cNvCxnSpPr>
          <p:nvPr/>
        </p:nvCxnSpPr>
        <p:spPr>
          <a:xfrm flipV="1">
            <a:off x="6711356" y="238301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8" name="Lige forbindelse 47">
            <a:extLst>
              <a:ext uri="{FF2B5EF4-FFF2-40B4-BE49-F238E27FC236}">
                <a16:creationId xmlns:a16="http://schemas.microsoft.com/office/drawing/2014/main" id="{98F0F845-C128-4C9E-B19E-5A2E97A9B710}"/>
              </a:ext>
            </a:extLst>
          </p:cNvPr>
          <p:cNvCxnSpPr>
            <a:cxnSpLocks/>
          </p:cNvCxnSpPr>
          <p:nvPr/>
        </p:nvCxnSpPr>
        <p:spPr>
          <a:xfrm flipV="1">
            <a:off x="7625755"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9" name="Lige forbindelse 48">
            <a:extLst>
              <a:ext uri="{FF2B5EF4-FFF2-40B4-BE49-F238E27FC236}">
                <a16:creationId xmlns:a16="http://schemas.microsoft.com/office/drawing/2014/main" id="{D538E146-14DF-4A6E-A7E0-444F3F4BCC9C}"/>
              </a:ext>
            </a:extLst>
          </p:cNvPr>
          <p:cNvCxnSpPr>
            <a:cxnSpLocks/>
          </p:cNvCxnSpPr>
          <p:nvPr/>
        </p:nvCxnSpPr>
        <p:spPr>
          <a:xfrm flipV="1">
            <a:off x="7852133" y="2508984"/>
            <a:ext cx="4"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0" name="Lige forbindelse 49">
            <a:extLst>
              <a:ext uri="{FF2B5EF4-FFF2-40B4-BE49-F238E27FC236}">
                <a16:creationId xmlns:a16="http://schemas.microsoft.com/office/drawing/2014/main" id="{01A465B1-543D-468D-BE38-48FA00BA2859}"/>
              </a:ext>
            </a:extLst>
          </p:cNvPr>
          <p:cNvCxnSpPr>
            <a:cxnSpLocks/>
          </p:cNvCxnSpPr>
          <p:nvPr/>
        </p:nvCxnSpPr>
        <p:spPr>
          <a:xfrm flipV="1">
            <a:off x="5242774"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1" name="Lige forbindelse 50">
            <a:extLst>
              <a:ext uri="{FF2B5EF4-FFF2-40B4-BE49-F238E27FC236}">
                <a16:creationId xmlns:a16="http://schemas.microsoft.com/office/drawing/2014/main" id="{D2EA595B-0A87-4E14-B1F6-FBF8481049A5}"/>
              </a:ext>
            </a:extLst>
          </p:cNvPr>
          <p:cNvCxnSpPr>
            <a:cxnSpLocks/>
          </p:cNvCxnSpPr>
          <p:nvPr/>
        </p:nvCxnSpPr>
        <p:spPr>
          <a:xfrm flipV="1">
            <a:off x="7230189" y="16680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2" name="Lige forbindelse 51">
            <a:extLst>
              <a:ext uri="{FF2B5EF4-FFF2-40B4-BE49-F238E27FC236}">
                <a16:creationId xmlns:a16="http://schemas.microsoft.com/office/drawing/2014/main" id="{6DD0A981-B147-4B7F-A8DB-E5342A6D165B}"/>
              </a:ext>
            </a:extLst>
          </p:cNvPr>
          <p:cNvCxnSpPr>
            <a:cxnSpLocks/>
          </p:cNvCxnSpPr>
          <p:nvPr/>
        </p:nvCxnSpPr>
        <p:spPr>
          <a:xfrm>
            <a:off x="5242774" y="1681316"/>
            <a:ext cx="19817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4" name="Lige forbindelse 53">
            <a:extLst>
              <a:ext uri="{FF2B5EF4-FFF2-40B4-BE49-F238E27FC236}">
                <a16:creationId xmlns:a16="http://schemas.microsoft.com/office/drawing/2014/main" id="{24D647FE-6316-48F1-A078-AFF07FBAB02B}"/>
              </a:ext>
            </a:extLst>
          </p:cNvPr>
          <p:cNvCxnSpPr>
            <a:cxnSpLocks/>
          </p:cNvCxnSpPr>
          <p:nvPr/>
        </p:nvCxnSpPr>
        <p:spPr>
          <a:xfrm>
            <a:off x="6019800" y="2522562"/>
            <a:ext cx="691556"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6" name="Lige forbindelse 55">
            <a:extLst>
              <a:ext uri="{FF2B5EF4-FFF2-40B4-BE49-F238E27FC236}">
                <a16:creationId xmlns:a16="http://schemas.microsoft.com/office/drawing/2014/main" id="{5BA90DDD-AE54-4E2A-A77A-2BC270A5F753}"/>
              </a:ext>
            </a:extLst>
          </p:cNvPr>
          <p:cNvCxnSpPr>
            <a:cxnSpLocks/>
          </p:cNvCxnSpPr>
          <p:nvPr/>
        </p:nvCxnSpPr>
        <p:spPr>
          <a:xfrm>
            <a:off x="7625755" y="2519404"/>
            <a:ext cx="226378"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1" name="Lige forbindelse 60">
            <a:extLst>
              <a:ext uri="{FF2B5EF4-FFF2-40B4-BE49-F238E27FC236}">
                <a16:creationId xmlns:a16="http://schemas.microsoft.com/office/drawing/2014/main" id="{837473EB-6BD2-4A68-AC5D-FF12708C0D46}"/>
              </a:ext>
            </a:extLst>
          </p:cNvPr>
          <p:cNvCxnSpPr>
            <a:cxnSpLocks/>
          </p:cNvCxnSpPr>
          <p:nvPr/>
        </p:nvCxnSpPr>
        <p:spPr>
          <a:xfrm>
            <a:off x="1161429" y="2521862"/>
            <a:ext cx="636390"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3" name="Lige forbindelse 62">
            <a:extLst>
              <a:ext uri="{FF2B5EF4-FFF2-40B4-BE49-F238E27FC236}">
                <a16:creationId xmlns:a16="http://schemas.microsoft.com/office/drawing/2014/main" id="{AED835B5-4090-42C6-8209-244B0AB265D4}"/>
              </a:ext>
            </a:extLst>
          </p:cNvPr>
          <p:cNvCxnSpPr>
            <a:cxnSpLocks/>
          </p:cNvCxnSpPr>
          <p:nvPr/>
        </p:nvCxnSpPr>
        <p:spPr>
          <a:xfrm>
            <a:off x="6451345" y="839021"/>
            <a:ext cx="427971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4" name="Lige forbindelse 63">
            <a:extLst>
              <a:ext uri="{FF2B5EF4-FFF2-40B4-BE49-F238E27FC236}">
                <a16:creationId xmlns:a16="http://schemas.microsoft.com/office/drawing/2014/main" id="{689EB902-9B8C-4D96-BD8B-5202E61295F4}"/>
              </a:ext>
            </a:extLst>
          </p:cNvPr>
          <p:cNvCxnSpPr>
            <a:cxnSpLocks/>
          </p:cNvCxnSpPr>
          <p:nvPr/>
        </p:nvCxnSpPr>
        <p:spPr>
          <a:xfrm flipV="1">
            <a:off x="6451345" y="713056"/>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5" name="Lige forbindelse 64">
            <a:extLst>
              <a:ext uri="{FF2B5EF4-FFF2-40B4-BE49-F238E27FC236}">
                <a16:creationId xmlns:a16="http://schemas.microsoft.com/office/drawing/2014/main" id="{92DA6BA8-42D9-4392-804D-2F8E91DB21AB}"/>
              </a:ext>
            </a:extLst>
          </p:cNvPr>
          <p:cNvCxnSpPr>
            <a:cxnSpLocks/>
          </p:cNvCxnSpPr>
          <p:nvPr/>
        </p:nvCxnSpPr>
        <p:spPr>
          <a:xfrm flipV="1">
            <a:off x="10711757" y="84262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7" name="Lige forbindelse 66">
            <a:extLst>
              <a:ext uri="{FF2B5EF4-FFF2-40B4-BE49-F238E27FC236}">
                <a16:creationId xmlns:a16="http://schemas.microsoft.com/office/drawing/2014/main" id="{12DEA505-98C9-47ED-B7FA-4FA68CADCE55}"/>
              </a:ext>
            </a:extLst>
          </p:cNvPr>
          <p:cNvCxnSpPr>
            <a:cxnSpLocks/>
            <a:stCxn id="13" idx="0"/>
            <a:endCxn id="5" idx="2"/>
          </p:cNvCxnSpPr>
          <p:nvPr/>
        </p:nvCxnSpPr>
        <p:spPr>
          <a:xfrm flipV="1">
            <a:off x="10731062" y="1551918"/>
            <a:ext cx="0" cy="252905"/>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7" name="Rektangel: afrundede hjørner 36">
            <a:extLst>
              <a:ext uri="{FF2B5EF4-FFF2-40B4-BE49-F238E27FC236}">
                <a16:creationId xmlns:a16="http://schemas.microsoft.com/office/drawing/2014/main" id="{A641C25B-AFEE-4B94-8176-5B03C9FA4B96}"/>
              </a:ext>
            </a:extLst>
          </p:cNvPr>
          <p:cNvSpPr/>
          <p:nvPr/>
        </p:nvSpPr>
        <p:spPr>
          <a:xfrm>
            <a:off x="3676212" y="2772810"/>
            <a:ext cx="1463637" cy="117359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Frekvens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Høj frekvens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39" name="Lige forbindelse 38">
            <a:extLst>
              <a:ext uri="{FF2B5EF4-FFF2-40B4-BE49-F238E27FC236}">
                <a16:creationId xmlns:a16="http://schemas.microsoft.com/office/drawing/2014/main" id="{6A1D6C05-A4F0-4E71-8629-57120D7BAF67}"/>
              </a:ext>
            </a:extLst>
          </p:cNvPr>
          <p:cNvCxnSpPr>
            <a:cxnSpLocks/>
          </p:cNvCxnSpPr>
          <p:nvPr/>
        </p:nvCxnSpPr>
        <p:spPr>
          <a:xfrm>
            <a:off x="3136074" y="2517319"/>
            <a:ext cx="127195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Lige forbindelse 40">
            <a:extLst>
              <a:ext uri="{FF2B5EF4-FFF2-40B4-BE49-F238E27FC236}">
                <a16:creationId xmlns:a16="http://schemas.microsoft.com/office/drawing/2014/main" id="{9C74DB4D-DD36-4F50-BB2F-7AFA4D8BBCBA}"/>
              </a:ext>
            </a:extLst>
          </p:cNvPr>
          <p:cNvCxnSpPr>
            <a:cxnSpLocks/>
          </p:cNvCxnSpPr>
          <p:nvPr/>
        </p:nvCxnSpPr>
        <p:spPr>
          <a:xfrm flipV="1">
            <a:off x="4408031" y="2508984"/>
            <a:ext cx="0" cy="25549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53" name="Rektangel: afrundede hjørner 52">
            <a:extLst>
              <a:ext uri="{FF2B5EF4-FFF2-40B4-BE49-F238E27FC236}">
                <a16:creationId xmlns:a16="http://schemas.microsoft.com/office/drawing/2014/main" id="{AE11691F-1FB5-4610-8E99-12B95F20A1AF}"/>
              </a:ext>
            </a:extLst>
          </p:cNvPr>
          <p:cNvSpPr/>
          <p:nvPr/>
        </p:nvSpPr>
        <p:spPr>
          <a:xfrm>
            <a:off x="8706621" y="4072732"/>
            <a:ext cx="1550087"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Påvirkninger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55" name="Lige forbindelse 54">
            <a:extLst>
              <a:ext uri="{FF2B5EF4-FFF2-40B4-BE49-F238E27FC236}">
                <a16:creationId xmlns:a16="http://schemas.microsoft.com/office/drawing/2014/main" id="{35B0A61E-F3E6-4596-9D3F-12DAE8FE456F}"/>
              </a:ext>
            </a:extLst>
          </p:cNvPr>
          <p:cNvCxnSpPr>
            <a:cxnSpLocks/>
          </p:cNvCxnSpPr>
          <p:nvPr/>
        </p:nvCxnSpPr>
        <p:spPr>
          <a:xfrm flipV="1">
            <a:off x="8034829" y="3020720"/>
            <a:ext cx="1434828" cy="12034"/>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7" name="Lige forbindelse 56">
            <a:extLst>
              <a:ext uri="{FF2B5EF4-FFF2-40B4-BE49-F238E27FC236}">
                <a16:creationId xmlns:a16="http://schemas.microsoft.com/office/drawing/2014/main" id="{67B2C0C4-69B4-4322-93F3-263A06462BAB}"/>
              </a:ext>
            </a:extLst>
          </p:cNvPr>
          <p:cNvCxnSpPr>
            <a:cxnSpLocks/>
          </p:cNvCxnSpPr>
          <p:nvPr/>
        </p:nvCxnSpPr>
        <p:spPr>
          <a:xfrm flipV="1">
            <a:off x="8034829" y="2397724"/>
            <a:ext cx="0" cy="62299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9" name="Lige forbindelse 58">
            <a:extLst>
              <a:ext uri="{FF2B5EF4-FFF2-40B4-BE49-F238E27FC236}">
                <a16:creationId xmlns:a16="http://schemas.microsoft.com/office/drawing/2014/main" id="{6A61D379-F00D-4201-AFC9-D8B152BFE0A5}"/>
              </a:ext>
            </a:extLst>
          </p:cNvPr>
          <p:cNvCxnSpPr>
            <a:cxnSpLocks/>
          </p:cNvCxnSpPr>
          <p:nvPr/>
        </p:nvCxnSpPr>
        <p:spPr>
          <a:xfrm flipV="1">
            <a:off x="9481664" y="3020720"/>
            <a:ext cx="0" cy="106243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28906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777688" y="0"/>
            <a:ext cx="10636623" cy="1478570"/>
          </a:xfrm>
        </p:spPr>
        <p:txBody>
          <a:bodyPr>
            <a:normAutofit/>
          </a:bodyPr>
          <a:lstStyle/>
          <a:p>
            <a:pPr algn="ctr"/>
            <a:r>
              <a:rPr lang="da-DK" dirty="0"/>
              <a:t>Frekvenser er væsentlige</a:t>
            </a:r>
          </a:p>
        </p:txBody>
      </p:sp>
      <p:sp>
        <p:nvSpPr>
          <p:cNvPr id="4" name="Tekstfelt 3">
            <a:extLst>
              <a:ext uri="{FF2B5EF4-FFF2-40B4-BE49-F238E27FC236}">
                <a16:creationId xmlns:a16="http://schemas.microsoft.com/office/drawing/2014/main" id="{9A851169-426E-460D-BA1C-FA06E9A37EB5}"/>
              </a:ext>
            </a:extLst>
          </p:cNvPr>
          <p:cNvSpPr txBox="1"/>
          <p:nvPr/>
        </p:nvSpPr>
        <p:spPr>
          <a:xfrm>
            <a:off x="777687" y="1332637"/>
            <a:ext cx="10867465" cy="138499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Lavfrekvens (LF) interferens 1Hz</a:t>
            </a:r>
            <a:r>
              <a:rPr kumimoji="0" lang="da-DK" sz="24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 5 MHz</a:t>
            </a:r>
            <a:endPar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-forekommer hovedsageligt som ledet interferens (kabler etc.)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Den ledede energi kan være stor og resultere i forkert funktion for eller endda ødelæggelse af tilsluttede enheder.</a:t>
            </a:r>
          </a:p>
        </p:txBody>
      </p:sp>
      <p:sp>
        <p:nvSpPr>
          <p:cNvPr id="6" name="Tekstfelt 5">
            <a:extLst>
              <a:ext uri="{FF2B5EF4-FFF2-40B4-BE49-F238E27FC236}">
                <a16:creationId xmlns:a16="http://schemas.microsoft.com/office/drawing/2014/main" id="{A459EF2E-ED1B-4FD0-9176-65B0A862713F}"/>
              </a:ext>
            </a:extLst>
          </p:cNvPr>
          <p:cNvSpPr txBox="1"/>
          <p:nvPr/>
        </p:nvSpPr>
        <p:spPr>
          <a:xfrm>
            <a:off x="777686" y="3188331"/>
            <a:ext cx="10867465" cy="10772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Højfrekvens (HF) interferens 30MHz</a:t>
            </a:r>
            <a:r>
              <a:rPr kumimoji="0" lang="da-DK" sz="2400" b="0"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og derover</a:t>
            </a:r>
            <a:endPar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-forekommer hovedsageligt som udstrålet interferens (luft etc.)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Den udstrålede energi er som regel lille og medfører fejlfunktion for nært placeret udstyr.</a:t>
            </a:r>
          </a:p>
        </p:txBody>
      </p:sp>
    </p:spTree>
    <p:extLst>
      <p:ext uri="{BB962C8B-B14F-4D97-AF65-F5344CB8AC3E}">
        <p14:creationId xmlns:p14="http://schemas.microsoft.com/office/powerpoint/2010/main" val="407383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frekvens</a:t>
            </a:r>
          </a:p>
        </p:txBody>
      </p:sp>
      <p:sp>
        <p:nvSpPr>
          <p:cNvPr id="4" name="Tekstfelt 3">
            <a:extLst>
              <a:ext uri="{FF2B5EF4-FFF2-40B4-BE49-F238E27FC236}">
                <a16:creationId xmlns:a16="http://schemas.microsoft.com/office/drawing/2014/main" id="{6E084E60-6714-47EF-B17D-AD129330D13C}"/>
              </a:ext>
            </a:extLst>
          </p:cNvPr>
          <p:cNvSpPr txBox="1"/>
          <p:nvPr/>
        </p:nvSpPr>
        <p:spPr>
          <a:xfrm>
            <a:off x="1059873" y="1217312"/>
            <a:ext cx="10325099" cy="452431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EMI udbredes grundlæggende på 3 måder.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Igennem lederen:	LF, kan give fejl funktioner.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rPr>
              <a:t>Kablets modstand er af forholdsvis lille betydning men kablets tværsnits er af stor 				betydning.</a:t>
            </a: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Uden på lederen:	HF, forekommer i installationer hovedsageligt som UDSTRÅLET interferens, 					dvs. i luft ol. og kan springe til andre installationer.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da-DK" sz="2000" b="0" i="0" u="none" strike="noStrike" kern="1200" cap="none" spc="0" normalizeH="0" baseline="0" noProof="0" dirty="0">
                <a:ln>
                  <a:noFill/>
                </a:ln>
                <a:solidFill>
                  <a:prstClr val="white"/>
                </a:solidFill>
                <a:effectLst/>
                <a:uLnTx/>
                <a:uFillTx/>
                <a:latin typeface="Tw Cen MT" panose="020B0602020104020603"/>
                <a:ea typeface="+mn-ea"/>
                <a:cs typeface="+mn-cs"/>
              </a:rPr>
              <a:t>Kablets modstand er afgørende og det gør at kablets længde har stor betydning 				men kvadratet er forholdsvis ligegyldigt.</a:t>
            </a: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Igennem luften: 	HF, kan påvirker andre installationer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726134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 calcmode="lin" valueType="num">
                                      <p:cBhvr additive="base">
                                        <p:cTn id="1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anim calcmode="lin" valueType="num">
                                      <p:cBhvr additive="base">
                                        <p:cTn id="1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6" end="6"/>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anim calcmode="lin" valueType="num">
                                      <p:cBhvr additive="base">
                                        <p:cTn id="21"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anim calcmode="lin" valueType="num">
                                      <p:cBhvr additive="base">
                                        <p:cTn id="27"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51CD950D-B143-4BFE-9DED-5206ED5AB34F}"/>
              </a:ext>
            </a:extLst>
          </p:cNvPr>
          <p:cNvSpPr/>
          <p:nvPr/>
        </p:nvSpPr>
        <p:spPr>
          <a:xfrm>
            <a:off x="4650828" y="12612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Udsendt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EM interferens</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Rektangel: afrundede hjørner 3">
            <a:extLst>
              <a:ext uri="{FF2B5EF4-FFF2-40B4-BE49-F238E27FC236}">
                <a16:creationId xmlns:a16="http://schemas.microsoft.com/office/drawing/2014/main" id="{62115399-4A8B-4594-9780-55E3B216E9E4}"/>
              </a:ext>
            </a:extLst>
          </p:cNvPr>
          <p:cNvSpPr/>
          <p:nvPr/>
        </p:nvSpPr>
        <p:spPr>
          <a:xfrm>
            <a:off x="3802118" y="96859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Menneskeskabt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ktangel: afrundede hjørner 4">
            <a:extLst>
              <a:ext uri="{FF2B5EF4-FFF2-40B4-BE49-F238E27FC236}">
                <a16:creationId xmlns:a16="http://schemas.microsoft.com/office/drawing/2014/main" id="{1EA06E87-C33C-4C91-9D26-59E0784380EC}"/>
              </a:ext>
            </a:extLst>
          </p:cNvPr>
          <p:cNvSpPr/>
          <p:nvPr/>
        </p:nvSpPr>
        <p:spPr>
          <a:xfrm>
            <a:off x="9678714" y="968594"/>
            <a:ext cx="2104696" cy="583324"/>
          </a:xfrm>
          <a:prstGeom prst="roundRect">
            <a:avLst/>
          </a:prstGeom>
          <a:solidFill>
            <a:srgbClr val="57BBD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Naturlig</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Rektangel: afrundede hjørner 6">
            <a:extLst>
              <a:ext uri="{FF2B5EF4-FFF2-40B4-BE49-F238E27FC236}">
                <a16:creationId xmlns:a16="http://schemas.microsoft.com/office/drawing/2014/main" id="{CEC5CC03-5C59-4FA3-9CE8-9FDF8E12B5F8}"/>
              </a:ext>
            </a:extLst>
          </p:cNvPr>
          <p:cNvSpPr/>
          <p:nvPr/>
        </p:nvSpPr>
        <p:spPr>
          <a:xfrm>
            <a:off x="1305910" y="1804823"/>
            <a:ext cx="2104696" cy="583324"/>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Rektangel: afrundede hjørner 7">
            <a:extLst>
              <a:ext uri="{FF2B5EF4-FFF2-40B4-BE49-F238E27FC236}">
                <a16:creationId xmlns:a16="http://schemas.microsoft.com/office/drawing/2014/main" id="{E8BB897F-3853-47DA-B4F7-798FCBA5A423}"/>
              </a:ext>
            </a:extLst>
          </p:cNvPr>
          <p:cNvSpPr/>
          <p:nvPr/>
        </p:nvSpPr>
        <p:spPr>
          <a:xfrm>
            <a:off x="6096000" y="1804823"/>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Rektangel: afrundede hjørner 8">
            <a:extLst>
              <a:ext uri="{FF2B5EF4-FFF2-40B4-BE49-F238E27FC236}">
                <a16:creationId xmlns:a16="http://schemas.microsoft.com/office/drawing/2014/main" id="{95D6A586-0B22-4937-BE06-18855274D87B}"/>
              </a:ext>
            </a:extLst>
          </p:cNvPr>
          <p:cNvSpPr/>
          <p:nvPr/>
        </p:nvSpPr>
        <p:spPr>
          <a:xfrm>
            <a:off x="162911" y="2647292"/>
            <a:ext cx="1803326" cy="2421321"/>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Etableret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Walkie</a:t>
            </a: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talki’er</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Mobiltelefoner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etc.</a:t>
            </a:r>
            <a:endParaRPr kumimoji="0" lang="da-DK" sz="16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ktangel: afrundede hjørner 9">
            <a:extLst>
              <a:ext uri="{FF2B5EF4-FFF2-40B4-BE49-F238E27FC236}">
                <a16:creationId xmlns:a16="http://schemas.microsoft.com/office/drawing/2014/main" id="{3489C367-DC4E-4BF1-B423-D7D1C1CAC5FA}"/>
              </a:ext>
            </a:extLst>
          </p:cNvPr>
          <p:cNvSpPr/>
          <p:nvPr/>
        </p:nvSpPr>
        <p:spPr>
          <a:xfrm>
            <a:off x="2098655" y="2764474"/>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Harmoniske strømme:</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 Transistor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-&gt;Tyristorer</a:t>
            </a:r>
          </a:p>
        </p:txBody>
      </p:sp>
      <p:sp>
        <p:nvSpPr>
          <p:cNvPr id="11" name="Rektangel: afrundede hjørner 10">
            <a:extLst>
              <a:ext uri="{FF2B5EF4-FFF2-40B4-BE49-F238E27FC236}">
                <a16:creationId xmlns:a16="http://schemas.microsoft.com/office/drawing/2014/main" id="{0F69307C-6756-43A3-A8A8-6AB4CE1A36A7}"/>
              </a:ext>
            </a:extLst>
          </p:cNvPr>
          <p:cNvSpPr/>
          <p:nvPr/>
        </p:nvSpPr>
        <p:spPr>
          <a:xfrm>
            <a:off x="7119909" y="4083152"/>
            <a:ext cx="1471294"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Vedvarende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Transienter</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2" name="Rektangel: afrundede hjørner 11">
            <a:extLst>
              <a:ext uri="{FF2B5EF4-FFF2-40B4-BE49-F238E27FC236}">
                <a16:creationId xmlns:a16="http://schemas.microsoft.com/office/drawing/2014/main" id="{BC1A3D33-EBD7-4364-A1E6-2FFCC834E9E8}"/>
              </a:ext>
            </a:extLst>
          </p:cNvPr>
          <p:cNvSpPr/>
          <p:nvPr/>
        </p:nvSpPr>
        <p:spPr>
          <a:xfrm>
            <a:off x="5242774" y="4086311"/>
            <a:ext cx="1781383" cy="1467507"/>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Spænding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Kortslutninger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Pludselig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jordforbindelse</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Rektangel: afrundede hjørner 12">
            <a:extLst>
              <a:ext uri="{FF2B5EF4-FFF2-40B4-BE49-F238E27FC236}">
                <a16:creationId xmlns:a16="http://schemas.microsoft.com/office/drawing/2014/main" id="{8CE2B6E6-7D3F-44F8-9FAB-0FDFCE61F34A}"/>
              </a:ext>
            </a:extLst>
          </p:cNvPr>
          <p:cNvSpPr/>
          <p:nvPr/>
        </p:nvSpPr>
        <p:spPr>
          <a:xfrm>
            <a:off x="9678714" y="1804823"/>
            <a:ext cx="2104696" cy="780722"/>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Lyn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Statisk elektricitet</a:t>
            </a:r>
          </a:p>
        </p:txBody>
      </p:sp>
      <p:cxnSp>
        <p:nvCxnSpPr>
          <p:cNvPr id="24" name="Forbindelse: vinklet 23">
            <a:extLst>
              <a:ext uri="{FF2B5EF4-FFF2-40B4-BE49-F238E27FC236}">
                <a16:creationId xmlns:a16="http://schemas.microsoft.com/office/drawing/2014/main" id="{B89345F9-2C8D-49CF-B158-232A5D34BE94}"/>
              </a:ext>
            </a:extLst>
          </p:cNvPr>
          <p:cNvCxnSpPr>
            <a:cxnSpLocks/>
          </p:cNvCxnSpPr>
          <p:nvPr/>
        </p:nvCxnSpPr>
        <p:spPr>
          <a:xfrm rot="5400000" flipH="1" flipV="1">
            <a:off x="4775855" y="780069"/>
            <a:ext cx="265291" cy="117904"/>
          </a:xfrm>
          <a:prstGeom prst="bentConnector3">
            <a:avLst/>
          </a:prstGeom>
          <a:ln w="31750"/>
        </p:spPr>
        <p:style>
          <a:lnRef idx="1">
            <a:schemeClr val="accent2"/>
          </a:lnRef>
          <a:fillRef idx="0">
            <a:schemeClr val="accent2"/>
          </a:fillRef>
          <a:effectRef idx="0">
            <a:schemeClr val="accent2"/>
          </a:effectRef>
          <a:fontRef idx="minor">
            <a:schemeClr val="tx1"/>
          </a:fontRef>
        </p:style>
      </p:cxnSp>
      <p:cxnSp>
        <p:nvCxnSpPr>
          <p:cNvPr id="36" name="Lige forbindelse 35">
            <a:extLst>
              <a:ext uri="{FF2B5EF4-FFF2-40B4-BE49-F238E27FC236}">
                <a16:creationId xmlns:a16="http://schemas.microsoft.com/office/drawing/2014/main" id="{492CE0FF-EADC-45F5-B439-0BF093AF8F6D}"/>
              </a:ext>
            </a:extLst>
          </p:cNvPr>
          <p:cNvCxnSpPr>
            <a:cxnSpLocks/>
            <a:stCxn id="7" idx="0"/>
          </p:cNvCxnSpPr>
          <p:nvPr/>
        </p:nvCxnSpPr>
        <p:spPr>
          <a:xfrm flipV="1">
            <a:off x="2358258" y="1678858"/>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8" name="Lige forbindelse 37">
            <a:extLst>
              <a:ext uri="{FF2B5EF4-FFF2-40B4-BE49-F238E27FC236}">
                <a16:creationId xmlns:a16="http://schemas.microsoft.com/office/drawing/2014/main" id="{5E5EA2C4-93D6-4356-8FF6-859A60A282E9}"/>
              </a:ext>
            </a:extLst>
          </p:cNvPr>
          <p:cNvCxnSpPr>
            <a:cxnSpLocks/>
          </p:cNvCxnSpPr>
          <p:nvPr/>
        </p:nvCxnSpPr>
        <p:spPr>
          <a:xfrm flipV="1">
            <a:off x="4575432"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0" name="Lige forbindelse 39">
            <a:extLst>
              <a:ext uri="{FF2B5EF4-FFF2-40B4-BE49-F238E27FC236}">
                <a16:creationId xmlns:a16="http://schemas.microsoft.com/office/drawing/2014/main" id="{6DD7D54F-4266-497D-8D93-86F44CB10B6F}"/>
              </a:ext>
            </a:extLst>
          </p:cNvPr>
          <p:cNvCxnSpPr>
            <a:cxnSpLocks/>
          </p:cNvCxnSpPr>
          <p:nvPr/>
        </p:nvCxnSpPr>
        <p:spPr>
          <a:xfrm>
            <a:off x="2358258" y="1678858"/>
            <a:ext cx="22171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2" name="Lige forbindelse 41">
            <a:extLst>
              <a:ext uri="{FF2B5EF4-FFF2-40B4-BE49-F238E27FC236}">
                <a16:creationId xmlns:a16="http://schemas.microsoft.com/office/drawing/2014/main" id="{3B7DA085-BC03-4FF2-B23D-84A16EA13446}"/>
              </a:ext>
            </a:extLst>
          </p:cNvPr>
          <p:cNvCxnSpPr>
            <a:cxnSpLocks/>
          </p:cNvCxnSpPr>
          <p:nvPr/>
        </p:nvCxnSpPr>
        <p:spPr>
          <a:xfrm flipV="1">
            <a:off x="1797819" y="238814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3" name="Lige forbindelse 42">
            <a:extLst>
              <a:ext uri="{FF2B5EF4-FFF2-40B4-BE49-F238E27FC236}">
                <a16:creationId xmlns:a16="http://schemas.microsoft.com/office/drawing/2014/main" id="{A833260C-0B9F-4018-826D-EE68A0CB3624}"/>
              </a:ext>
            </a:extLst>
          </p:cNvPr>
          <p:cNvCxnSpPr>
            <a:cxnSpLocks/>
          </p:cNvCxnSpPr>
          <p:nvPr/>
        </p:nvCxnSpPr>
        <p:spPr>
          <a:xfrm flipV="1">
            <a:off x="3136074"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4" name="Lige forbindelse 43">
            <a:extLst>
              <a:ext uri="{FF2B5EF4-FFF2-40B4-BE49-F238E27FC236}">
                <a16:creationId xmlns:a16="http://schemas.microsoft.com/office/drawing/2014/main" id="{DC0868B6-3F5C-42B0-AE42-E95AD6172466}"/>
              </a:ext>
            </a:extLst>
          </p:cNvPr>
          <p:cNvCxnSpPr>
            <a:cxnSpLocks/>
          </p:cNvCxnSpPr>
          <p:nvPr/>
        </p:nvCxnSpPr>
        <p:spPr>
          <a:xfrm flipV="1">
            <a:off x="2841577" y="2396597"/>
            <a:ext cx="0" cy="36787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5" name="Lige forbindelse 44">
            <a:extLst>
              <a:ext uri="{FF2B5EF4-FFF2-40B4-BE49-F238E27FC236}">
                <a16:creationId xmlns:a16="http://schemas.microsoft.com/office/drawing/2014/main" id="{7E3AE734-F418-48A8-AD1D-0F2AF1B6A970}"/>
              </a:ext>
            </a:extLst>
          </p:cNvPr>
          <p:cNvCxnSpPr>
            <a:cxnSpLocks/>
          </p:cNvCxnSpPr>
          <p:nvPr/>
        </p:nvCxnSpPr>
        <p:spPr>
          <a:xfrm flipV="1">
            <a:off x="1161429" y="2522562"/>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6" name="Lige forbindelse 45">
            <a:extLst>
              <a:ext uri="{FF2B5EF4-FFF2-40B4-BE49-F238E27FC236}">
                <a16:creationId xmlns:a16="http://schemas.microsoft.com/office/drawing/2014/main" id="{278F25F3-1CBB-40CE-92D1-BD89B28A560F}"/>
              </a:ext>
            </a:extLst>
          </p:cNvPr>
          <p:cNvCxnSpPr>
            <a:cxnSpLocks/>
          </p:cNvCxnSpPr>
          <p:nvPr/>
        </p:nvCxnSpPr>
        <p:spPr>
          <a:xfrm flipV="1">
            <a:off x="6019800" y="2522563"/>
            <a:ext cx="5756"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7" name="Lige forbindelse 46">
            <a:extLst>
              <a:ext uri="{FF2B5EF4-FFF2-40B4-BE49-F238E27FC236}">
                <a16:creationId xmlns:a16="http://schemas.microsoft.com/office/drawing/2014/main" id="{04E328E1-0CDD-4E96-8768-E405F1823FA0}"/>
              </a:ext>
            </a:extLst>
          </p:cNvPr>
          <p:cNvCxnSpPr>
            <a:cxnSpLocks/>
          </p:cNvCxnSpPr>
          <p:nvPr/>
        </p:nvCxnSpPr>
        <p:spPr>
          <a:xfrm flipV="1">
            <a:off x="6711356" y="238301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8" name="Lige forbindelse 47">
            <a:extLst>
              <a:ext uri="{FF2B5EF4-FFF2-40B4-BE49-F238E27FC236}">
                <a16:creationId xmlns:a16="http://schemas.microsoft.com/office/drawing/2014/main" id="{98F0F845-C128-4C9E-B19E-5A2E97A9B710}"/>
              </a:ext>
            </a:extLst>
          </p:cNvPr>
          <p:cNvCxnSpPr>
            <a:cxnSpLocks/>
          </p:cNvCxnSpPr>
          <p:nvPr/>
        </p:nvCxnSpPr>
        <p:spPr>
          <a:xfrm flipV="1">
            <a:off x="7625755"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9" name="Lige forbindelse 48">
            <a:extLst>
              <a:ext uri="{FF2B5EF4-FFF2-40B4-BE49-F238E27FC236}">
                <a16:creationId xmlns:a16="http://schemas.microsoft.com/office/drawing/2014/main" id="{D538E146-14DF-4A6E-A7E0-444F3F4BCC9C}"/>
              </a:ext>
            </a:extLst>
          </p:cNvPr>
          <p:cNvCxnSpPr>
            <a:cxnSpLocks/>
          </p:cNvCxnSpPr>
          <p:nvPr/>
        </p:nvCxnSpPr>
        <p:spPr>
          <a:xfrm flipV="1">
            <a:off x="7852133" y="2508984"/>
            <a:ext cx="4"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0" name="Lige forbindelse 49">
            <a:extLst>
              <a:ext uri="{FF2B5EF4-FFF2-40B4-BE49-F238E27FC236}">
                <a16:creationId xmlns:a16="http://schemas.microsoft.com/office/drawing/2014/main" id="{01A465B1-543D-468D-BE38-48FA00BA2859}"/>
              </a:ext>
            </a:extLst>
          </p:cNvPr>
          <p:cNvCxnSpPr>
            <a:cxnSpLocks/>
          </p:cNvCxnSpPr>
          <p:nvPr/>
        </p:nvCxnSpPr>
        <p:spPr>
          <a:xfrm flipV="1">
            <a:off x="5242774"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1" name="Lige forbindelse 50">
            <a:extLst>
              <a:ext uri="{FF2B5EF4-FFF2-40B4-BE49-F238E27FC236}">
                <a16:creationId xmlns:a16="http://schemas.microsoft.com/office/drawing/2014/main" id="{D2EA595B-0A87-4E14-B1F6-FBF8481049A5}"/>
              </a:ext>
            </a:extLst>
          </p:cNvPr>
          <p:cNvCxnSpPr>
            <a:cxnSpLocks/>
          </p:cNvCxnSpPr>
          <p:nvPr/>
        </p:nvCxnSpPr>
        <p:spPr>
          <a:xfrm flipV="1">
            <a:off x="7230189" y="16680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2" name="Lige forbindelse 51">
            <a:extLst>
              <a:ext uri="{FF2B5EF4-FFF2-40B4-BE49-F238E27FC236}">
                <a16:creationId xmlns:a16="http://schemas.microsoft.com/office/drawing/2014/main" id="{6DD0A981-B147-4B7F-A8DB-E5342A6D165B}"/>
              </a:ext>
            </a:extLst>
          </p:cNvPr>
          <p:cNvCxnSpPr>
            <a:cxnSpLocks/>
          </p:cNvCxnSpPr>
          <p:nvPr/>
        </p:nvCxnSpPr>
        <p:spPr>
          <a:xfrm>
            <a:off x="5242774" y="1681316"/>
            <a:ext cx="19817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4" name="Lige forbindelse 53">
            <a:extLst>
              <a:ext uri="{FF2B5EF4-FFF2-40B4-BE49-F238E27FC236}">
                <a16:creationId xmlns:a16="http://schemas.microsoft.com/office/drawing/2014/main" id="{24D647FE-6316-48F1-A078-AFF07FBAB02B}"/>
              </a:ext>
            </a:extLst>
          </p:cNvPr>
          <p:cNvCxnSpPr>
            <a:cxnSpLocks/>
          </p:cNvCxnSpPr>
          <p:nvPr/>
        </p:nvCxnSpPr>
        <p:spPr>
          <a:xfrm>
            <a:off x="6019800" y="2522562"/>
            <a:ext cx="691556"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6" name="Lige forbindelse 55">
            <a:extLst>
              <a:ext uri="{FF2B5EF4-FFF2-40B4-BE49-F238E27FC236}">
                <a16:creationId xmlns:a16="http://schemas.microsoft.com/office/drawing/2014/main" id="{5BA90DDD-AE54-4E2A-A77A-2BC270A5F753}"/>
              </a:ext>
            </a:extLst>
          </p:cNvPr>
          <p:cNvCxnSpPr>
            <a:cxnSpLocks/>
          </p:cNvCxnSpPr>
          <p:nvPr/>
        </p:nvCxnSpPr>
        <p:spPr>
          <a:xfrm>
            <a:off x="7625755" y="2519404"/>
            <a:ext cx="226378"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1" name="Lige forbindelse 60">
            <a:extLst>
              <a:ext uri="{FF2B5EF4-FFF2-40B4-BE49-F238E27FC236}">
                <a16:creationId xmlns:a16="http://schemas.microsoft.com/office/drawing/2014/main" id="{837473EB-6BD2-4A68-AC5D-FF12708C0D46}"/>
              </a:ext>
            </a:extLst>
          </p:cNvPr>
          <p:cNvCxnSpPr>
            <a:cxnSpLocks/>
          </p:cNvCxnSpPr>
          <p:nvPr/>
        </p:nvCxnSpPr>
        <p:spPr>
          <a:xfrm>
            <a:off x="1161429" y="2521862"/>
            <a:ext cx="636390"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3" name="Lige forbindelse 62">
            <a:extLst>
              <a:ext uri="{FF2B5EF4-FFF2-40B4-BE49-F238E27FC236}">
                <a16:creationId xmlns:a16="http://schemas.microsoft.com/office/drawing/2014/main" id="{AED835B5-4090-42C6-8209-244B0AB265D4}"/>
              </a:ext>
            </a:extLst>
          </p:cNvPr>
          <p:cNvCxnSpPr>
            <a:cxnSpLocks/>
          </p:cNvCxnSpPr>
          <p:nvPr/>
        </p:nvCxnSpPr>
        <p:spPr>
          <a:xfrm>
            <a:off x="6451345" y="839021"/>
            <a:ext cx="427971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4" name="Lige forbindelse 63">
            <a:extLst>
              <a:ext uri="{FF2B5EF4-FFF2-40B4-BE49-F238E27FC236}">
                <a16:creationId xmlns:a16="http://schemas.microsoft.com/office/drawing/2014/main" id="{689EB902-9B8C-4D96-BD8B-5202E61295F4}"/>
              </a:ext>
            </a:extLst>
          </p:cNvPr>
          <p:cNvCxnSpPr>
            <a:cxnSpLocks/>
          </p:cNvCxnSpPr>
          <p:nvPr/>
        </p:nvCxnSpPr>
        <p:spPr>
          <a:xfrm flipV="1">
            <a:off x="6451345" y="713056"/>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5" name="Lige forbindelse 64">
            <a:extLst>
              <a:ext uri="{FF2B5EF4-FFF2-40B4-BE49-F238E27FC236}">
                <a16:creationId xmlns:a16="http://schemas.microsoft.com/office/drawing/2014/main" id="{92DA6BA8-42D9-4392-804D-2F8E91DB21AB}"/>
              </a:ext>
            </a:extLst>
          </p:cNvPr>
          <p:cNvCxnSpPr>
            <a:cxnSpLocks/>
          </p:cNvCxnSpPr>
          <p:nvPr/>
        </p:nvCxnSpPr>
        <p:spPr>
          <a:xfrm flipV="1">
            <a:off x="10711757" y="84262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7" name="Lige forbindelse 66">
            <a:extLst>
              <a:ext uri="{FF2B5EF4-FFF2-40B4-BE49-F238E27FC236}">
                <a16:creationId xmlns:a16="http://schemas.microsoft.com/office/drawing/2014/main" id="{12DEA505-98C9-47ED-B7FA-4FA68CADCE55}"/>
              </a:ext>
            </a:extLst>
          </p:cNvPr>
          <p:cNvCxnSpPr>
            <a:cxnSpLocks/>
            <a:stCxn id="13" idx="0"/>
            <a:endCxn id="5" idx="2"/>
          </p:cNvCxnSpPr>
          <p:nvPr/>
        </p:nvCxnSpPr>
        <p:spPr>
          <a:xfrm flipV="1">
            <a:off x="10731062" y="1551918"/>
            <a:ext cx="0" cy="252905"/>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7" name="Rektangel: afrundede hjørner 36">
            <a:extLst>
              <a:ext uri="{FF2B5EF4-FFF2-40B4-BE49-F238E27FC236}">
                <a16:creationId xmlns:a16="http://schemas.microsoft.com/office/drawing/2014/main" id="{A641C25B-AFEE-4B94-8176-5B03C9FA4B96}"/>
              </a:ext>
            </a:extLst>
          </p:cNvPr>
          <p:cNvSpPr/>
          <p:nvPr/>
        </p:nvSpPr>
        <p:spPr>
          <a:xfrm>
            <a:off x="3676212" y="2772810"/>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Frekvens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Høj frekvens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39" name="Lige forbindelse 38">
            <a:extLst>
              <a:ext uri="{FF2B5EF4-FFF2-40B4-BE49-F238E27FC236}">
                <a16:creationId xmlns:a16="http://schemas.microsoft.com/office/drawing/2014/main" id="{6A1D6C05-A4F0-4E71-8629-57120D7BAF67}"/>
              </a:ext>
            </a:extLst>
          </p:cNvPr>
          <p:cNvCxnSpPr>
            <a:cxnSpLocks/>
          </p:cNvCxnSpPr>
          <p:nvPr/>
        </p:nvCxnSpPr>
        <p:spPr>
          <a:xfrm>
            <a:off x="3136074" y="2517319"/>
            <a:ext cx="127195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Lige forbindelse 40">
            <a:extLst>
              <a:ext uri="{FF2B5EF4-FFF2-40B4-BE49-F238E27FC236}">
                <a16:creationId xmlns:a16="http://schemas.microsoft.com/office/drawing/2014/main" id="{9C74DB4D-DD36-4F50-BB2F-7AFA4D8BBCBA}"/>
              </a:ext>
            </a:extLst>
          </p:cNvPr>
          <p:cNvCxnSpPr>
            <a:cxnSpLocks/>
          </p:cNvCxnSpPr>
          <p:nvPr/>
        </p:nvCxnSpPr>
        <p:spPr>
          <a:xfrm flipV="1">
            <a:off x="4408031" y="2508984"/>
            <a:ext cx="0" cy="25549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53" name="Rektangel: afrundede hjørner 52">
            <a:extLst>
              <a:ext uri="{FF2B5EF4-FFF2-40B4-BE49-F238E27FC236}">
                <a16:creationId xmlns:a16="http://schemas.microsoft.com/office/drawing/2014/main" id="{AE11691F-1FB5-4610-8E99-12B95F20A1AF}"/>
              </a:ext>
            </a:extLst>
          </p:cNvPr>
          <p:cNvSpPr/>
          <p:nvPr/>
        </p:nvSpPr>
        <p:spPr>
          <a:xfrm>
            <a:off x="8706621" y="4072732"/>
            <a:ext cx="1550087"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Påvirkninger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55" name="Lige forbindelse 54">
            <a:extLst>
              <a:ext uri="{FF2B5EF4-FFF2-40B4-BE49-F238E27FC236}">
                <a16:creationId xmlns:a16="http://schemas.microsoft.com/office/drawing/2014/main" id="{35B0A61E-F3E6-4596-9D3F-12DAE8FE456F}"/>
              </a:ext>
            </a:extLst>
          </p:cNvPr>
          <p:cNvCxnSpPr>
            <a:cxnSpLocks/>
          </p:cNvCxnSpPr>
          <p:nvPr/>
        </p:nvCxnSpPr>
        <p:spPr>
          <a:xfrm flipV="1">
            <a:off x="8034829" y="3020720"/>
            <a:ext cx="1434828" cy="12034"/>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7" name="Lige forbindelse 56">
            <a:extLst>
              <a:ext uri="{FF2B5EF4-FFF2-40B4-BE49-F238E27FC236}">
                <a16:creationId xmlns:a16="http://schemas.microsoft.com/office/drawing/2014/main" id="{67B2C0C4-69B4-4322-93F3-263A06462BAB}"/>
              </a:ext>
            </a:extLst>
          </p:cNvPr>
          <p:cNvCxnSpPr>
            <a:cxnSpLocks/>
          </p:cNvCxnSpPr>
          <p:nvPr/>
        </p:nvCxnSpPr>
        <p:spPr>
          <a:xfrm flipV="1">
            <a:off x="8034829" y="2397724"/>
            <a:ext cx="0" cy="62299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9" name="Lige forbindelse 58">
            <a:extLst>
              <a:ext uri="{FF2B5EF4-FFF2-40B4-BE49-F238E27FC236}">
                <a16:creationId xmlns:a16="http://schemas.microsoft.com/office/drawing/2014/main" id="{6A61D379-F00D-4201-AFC9-D8B152BFE0A5}"/>
              </a:ext>
            </a:extLst>
          </p:cNvPr>
          <p:cNvCxnSpPr>
            <a:cxnSpLocks/>
          </p:cNvCxnSpPr>
          <p:nvPr/>
        </p:nvCxnSpPr>
        <p:spPr>
          <a:xfrm flipV="1">
            <a:off x="9481664" y="3020720"/>
            <a:ext cx="0" cy="106243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58545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F5367C-5084-4229-B87E-D1991ECE785E}"/>
              </a:ext>
            </a:extLst>
          </p:cNvPr>
          <p:cNvSpPr>
            <a:spLocks noGrp="1"/>
          </p:cNvSpPr>
          <p:nvPr>
            <p:ph type="title"/>
          </p:nvPr>
        </p:nvSpPr>
        <p:spPr>
          <a:xfrm>
            <a:off x="1225496" y="0"/>
            <a:ext cx="9905998" cy="1478570"/>
          </a:xfrm>
        </p:spPr>
        <p:txBody>
          <a:bodyPr/>
          <a:lstStyle/>
          <a:p>
            <a:pPr algn="ctr"/>
            <a:r>
              <a:rPr lang="da-DK" dirty="0"/>
              <a:t>Hvordan opstår EMI</a:t>
            </a:r>
            <a:br>
              <a:rPr lang="da-DK" dirty="0"/>
            </a:br>
            <a:r>
              <a:rPr lang="da-DK" dirty="0"/>
              <a:t>Spændingen</a:t>
            </a:r>
          </a:p>
        </p:txBody>
      </p:sp>
      <p:pic>
        <p:nvPicPr>
          <p:cNvPr id="4" name="Billede 3">
            <a:extLst>
              <a:ext uri="{FF2B5EF4-FFF2-40B4-BE49-F238E27FC236}">
                <a16:creationId xmlns:a16="http://schemas.microsoft.com/office/drawing/2014/main" id="{6C66EC46-130B-4A9A-8165-D7F73876D0BF}"/>
              </a:ext>
            </a:extLst>
          </p:cNvPr>
          <p:cNvPicPr>
            <a:picLocks noChangeAspect="1"/>
          </p:cNvPicPr>
          <p:nvPr/>
        </p:nvPicPr>
        <p:blipFill>
          <a:blip r:embed="rId2"/>
          <a:stretch>
            <a:fillRect/>
          </a:stretch>
        </p:blipFill>
        <p:spPr>
          <a:xfrm rot="5400000">
            <a:off x="498186" y="2396271"/>
            <a:ext cx="5566016" cy="3226676"/>
          </a:xfrm>
          <a:prstGeom prst="rect">
            <a:avLst/>
          </a:prstGeom>
        </p:spPr>
      </p:pic>
      <p:pic>
        <p:nvPicPr>
          <p:cNvPr id="6" name="Billede 5">
            <a:extLst>
              <a:ext uri="{FF2B5EF4-FFF2-40B4-BE49-F238E27FC236}">
                <a16:creationId xmlns:a16="http://schemas.microsoft.com/office/drawing/2014/main" id="{09E5D17C-C790-493C-A69B-47DC52BEC673}"/>
              </a:ext>
            </a:extLst>
          </p:cNvPr>
          <p:cNvPicPr>
            <a:picLocks noChangeAspect="1"/>
          </p:cNvPicPr>
          <p:nvPr/>
        </p:nvPicPr>
        <p:blipFill>
          <a:blip r:embed="rId3"/>
          <a:stretch>
            <a:fillRect/>
          </a:stretch>
        </p:blipFill>
        <p:spPr>
          <a:xfrm rot="5400000">
            <a:off x="4767839" y="1353295"/>
            <a:ext cx="5522357" cy="5268970"/>
          </a:xfrm>
          <a:prstGeom prst="rect">
            <a:avLst/>
          </a:prstGeom>
        </p:spPr>
      </p:pic>
    </p:spTree>
    <p:extLst>
      <p:ext uri="{BB962C8B-B14F-4D97-AF65-F5344CB8AC3E}">
        <p14:creationId xmlns:p14="http://schemas.microsoft.com/office/powerpoint/2010/main" val="2793213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ktangel: afrundede hjørner 1">
            <a:extLst>
              <a:ext uri="{FF2B5EF4-FFF2-40B4-BE49-F238E27FC236}">
                <a16:creationId xmlns:a16="http://schemas.microsoft.com/office/drawing/2014/main" id="{51CD950D-B143-4BFE-9DED-5206ED5AB34F}"/>
              </a:ext>
            </a:extLst>
          </p:cNvPr>
          <p:cNvSpPr/>
          <p:nvPr/>
        </p:nvSpPr>
        <p:spPr>
          <a:xfrm>
            <a:off x="4650828" y="12612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Udsendt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EM interferens</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4" name="Rektangel: afrundede hjørner 3">
            <a:extLst>
              <a:ext uri="{FF2B5EF4-FFF2-40B4-BE49-F238E27FC236}">
                <a16:creationId xmlns:a16="http://schemas.microsoft.com/office/drawing/2014/main" id="{62115399-4A8B-4594-9780-55E3B216E9E4}"/>
              </a:ext>
            </a:extLst>
          </p:cNvPr>
          <p:cNvSpPr/>
          <p:nvPr/>
        </p:nvSpPr>
        <p:spPr>
          <a:xfrm>
            <a:off x="3802118" y="968594"/>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Menneskeskabt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5" name="Rektangel: afrundede hjørner 4">
            <a:extLst>
              <a:ext uri="{FF2B5EF4-FFF2-40B4-BE49-F238E27FC236}">
                <a16:creationId xmlns:a16="http://schemas.microsoft.com/office/drawing/2014/main" id="{1EA06E87-C33C-4C91-9D26-59E0784380EC}"/>
              </a:ext>
            </a:extLst>
          </p:cNvPr>
          <p:cNvSpPr/>
          <p:nvPr/>
        </p:nvSpPr>
        <p:spPr>
          <a:xfrm>
            <a:off x="9678714" y="968594"/>
            <a:ext cx="2104696" cy="583324"/>
          </a:xfrm>
          <a:prstGeom prst="roundRect">
            <a:avLst/>
          </a:prstGeom>
          <a:solidFill>
            <a:srgbClr val="57BBD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Naturlig</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7" name="Rektangel: afrundede hjørner 6">
            <a:extLst>
              <a:ext uri="{FF2B5EF4-FFF2-40B4-BE49-F238E27FC236}">
                <a16:creationId xmlns:a16="http://schemas.microsoft.com/office/drawing/2014/main" id="{CEC5CC03-5C59-4FA3-9CE8-9FDF8E12B5F8}"/>
              </a:ext>
            </a:extLst>
          </p:cNvPr>
          <p:cNvSpPr/>
          <p:nvPr/>
        </p:nvSpPr>
        <p:spPr>
          <a:xfrm>
            <a:off x="1305910" y="1804823"/>
            <a:ext cx="2104696" cy="583324"/>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8" name="Rektangel: afrundede hjørner 7">
            <a:extLst>
              <a:ext uri="{FF2B5EF4-FFF2-40B4-BE49-F238E27FC236}">
                <a16:creationId xmlns:a16="http://schemas.microsoft.com/office/drawing/2014/main" id="{E8BB897F-3853-47DA-B4F7-798FCBA5A423}"/>
              </a:ext>
            </a:extLst>
          </p:cNvPr>
          <p:cNvSpPr/>
          <p:nvPr/>
        </p:nvSpPr>
        <p:spPr>
          <a:xfrm>
            <a:off x="6096000" y="1804823"/>
            <a:ext cx="2104696" cy="583324"/>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Utilsigtet</a:t>
            </a:r>
            <a:endParaRPr kumimoji="0" lang="da-DK"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9" name="Rektangel: afrundede hjørner 8">
            <a:extLst>
              <a:ext uri="{FF2B5EF4-FFF2-40B4-BE49-F238E27FC236}">
                <a16:creationId xmlns:a16="http://schemas.microsoft.com/office/drawing/2014/main" id="{95D6A586-0B22-4937-BE06-18855274D87B}"/>
              </a:ext>
            </a:extLst>
          </p:cNvPr>
          <p:cNvSpPr/>
          <p:nvPr/>
        </p:nvSpPr>
        <p:spPr>
          <a:xfrm>
            <a:off x="162911" y="2647292"/>
            <a:ext cx="1803326" cy="2421321"/>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Etableret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Radiostationer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TV sendere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Håndradioer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Walkie</a:t>
            </a: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r>
              <a:rPr kumimoji="0" lang="da-DK" sz="1600" b="0" i="0" u="none" strike="noStrike" kern="1200" cap="none" spc="0" normalizeH="0" baseline="0" noProof="0" dirty="0" err="1">
                <a:ln>
                  <a:noFill/>
                </a:ln>
                <a:solidFill>
                  <a:prstClr val="white"/>
                </a:solidFill>
                <a:effectLst/>
                <a:uLnTx/>
                <a:uFillTx/>
                <a:latin typeface="Arial" panose="020B0604020202020204" pitchFamily="34" charset="0"/>
                <a:ea typeface="+mn-ea"/>
                <a:cs typeface="+mn-cs"/>
              </a:rPr>
              <a:t>talki’er</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Mobiltelefoner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Radarsystemer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etc.</a:t>
            </a:r>
            <a:endParaRPr kumimoji="0" lang="da-DK" sz="16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0" name="Rektangel: afrundede hjørner 9">
            <a:extLst>
              <a:ext uri="{FF2B5EF4-FFF2-40B4-BE49-F238E27FC236}">
                <a16:creationId xmlns:a16="http://schemas.microsoft.com/office/drawing/2014/main" id="{3489C367-DC4E-4BF1-B423-D7D1C1CAC5FA}"/>
              </a:ext>
            </a:extLst>
          </p:cNvPr>
          <p:cNvSpPr/>
          <p:nvPr/>
        </p:nvSpPr>
        <p:spPr>
          <a:xfrm>
            <a:off x="2098655" y="2764474"/>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Harmoniske strømme:</a:t>
            </a: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 Transistor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-&gt;Tyristorer</a:t>
            </a:r>
          </a:p>
        </p:txBody>
      </p:sp>
      <p:sp>
        <p:nvSpPr>
          <p:cNvPr id="11" name="Rektangel: afrundede hjørner 10">
            <a:extLst>
              <a:ext uri="{FF2B5EF4-FFF2-40B4-BE49-F238E27FC236}">
                <a16:creationId xmlns:a16="http://schemas.microsoft.com/office/drawing/2014/main" id="{0F69307C-6756-43A3-A8A8-6AB4CE1A36A7}"/>
              </a:ext>
            </a:extLst>
          </p:cNvPr>
          <p:cNvSpPr/>
          <p:nvPr/>
        </p:nvSpPr>
        <p:spPr>
          <a:xfrm>
            <a:off x="7119909" y="4083152"/>
            <a:ext cx="1471294" cy="1016049"/>
          </a:xfrm>
          <a:prstGeom prst="roundRect">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Vedvarende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Transienter</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2" name="Rektangel: afrundede hjørner 11">
            <a:extLst>
              <a:ext uri="{FF2B5EF4-FFF2-40B4-BE49-F238E27FC236}">
                <a16:creationId xmlns:a16="http://schemas.microsoft.com/office/drawing/2014/main" id="{BC1A3D33-EBD7-4364-A1E6-2FFCC834E9E8}"/>
              </a:ext>
            </a:extLst>
          </p:cNvPr>
          <p:cNvSpPr/>
          <p:nvPr/>
        </p:nvSpPr>
        <p:spPr>
          <a:xfrm>
            <a:off x="5242774" y="4086311"/>
            <a:ext cx="1781383" cy="1467507"/>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Spænding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Kortslutninger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Pludselig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jordforbindelse</a:t>
            </a:r>
            <a:endParaRPr kumimoji="0" lang="da-DK" sz="1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3" name="Rektangel: afrundede hjørner 12">
            <a:extLst>
              <a:ext uri="{FF2B5EF4-FFF2-40B4-BE49-F238E27FC236}">
                <a16:creationId xmlns:a16="http://schemas.microsoft.com/office/drawing/2014/main" id="{8CE2B6E6-7D3F-44F8-9FAB-0FDFCE61F34A}"/>
              </a:ext>
            </a:extLst>
          </p:cNvPr>
          <p:cNvSpPr/>
          <p:nvPr/>
        </p:nvSpPr>
        <p:spPr>
          <a:xfrm>
            <a:off x="9678714" y="1804823"/>
            <a:ext cx="2104696" cy="780722"/>
          </a:xfrm>
          <a:prstGeom prst="roundRect">
            <a:avLst/>
          </a:prstGeom>
          <a:solidFill>
            <a:srgbClr val="61C7DB"/>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Lyn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mn-ea"/>
                <a:cs typeface="Times New Roman" panose="02020603050405020304" pitchFamily="18" charset="0"/>
              </a:rPr>
              <a:t>Statisk elektricitet</a:t>
            </a:r>
          </a:p>
        </p:txBody>
      </p:sp>
      <p:cxnSp>
        <p:nvCxnSpPr>
          <p:cNvPr id="24" name="Forbindelse: vinklet 23">
            <a:extLst>
              <a:ext uri="{FF2B5EF4-FFF2-40B4-BE49-F238E27FC236}">
                <a16:creationId xmlns:a16="http://schemas.microsoft.com/office/drawing/2014/main" id="{B89345F9-2C8D-49CF-B158-232A5D34BE94}"/>
              </a:ext>
            </a:extLst>
          </p:cNvPr>
          <p:cNvCxnSpPr>
            <a:cxnSpLocks/>
          </p:cNvCxnSpPr>
          <p:nvPr/>
        </p:nvCxnSpPr>
        <p:spPr>
          <a:xfrm rot="5400000" flipH="1" flipV="1">
            <a:off x="4775855" y="780069"/>
            <a:ext cx="265291" cy="117904"/>
          </a:xfrm>
          <a:prstGeom prst="bentConnector3">
            <a:avLst/>
          </a:prstGeom>
          <a:ln w="31750"/>
        </p:spPr>
        <p:style>
          <a:lnRef idx="1">
            <a:schemeClr val="accent2"/>
          </a:lnRef>
          <a:fillRef idx="0">
            <a:schemeClr val="accent2"/>
          </a:fillRef>
          <a:effectRef idx="0">
            <a:schemeClr val="accent2"/>
          </a:effectRef>
          <a:fontRef idx="minor">
            <a:schemeClr val="tx1"/>
          </a:fontRef>
        </p:style>
      </p:cxnSp>
      <p:cxnSp>
        <p:nvCxnSpPr>
          <p:cNvPr id="36" name="Lige forbindelse 35">
            <a:extLst>
              <a:ext uri="{FF2B5EF4-FFF2-40B4-BE49-F238E27FC236}">
                <a16:creationId xmlns:a16="http://schemas.microsoft.com/office/drawing/2014/main" id="{492CE0FF-EADC-45F5-B439-0BF093AF8F6D}"/>
              </a:ext>
            </a:extLst>
          </p:cNvPr>
          <p:cNvCxnSpPr>
            <a:cxnSpLocks/>
            <a:stCxn id="7" idx="0"/>
          </p:cNvCxnSpPr>
          <p:nvPr/>
        </p:nvCxnSpPr>
        <p:spPr>
          <a:xfrm flipV="1">
            <a:off x="2358258" y="1678858"/>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8" name="Lige forbindelse 37">
            <a:extLst>
              <a:ext uri="{FF2B5EF4-FFF2-40B4-BE49-F238E27FC236}">
                <a16:creationId xmlns:a16="http://schemas.microsoft.com/office/drawing/2014/main" id="{5E5EA2C4-93D6-4356-8FF6-859A60A282E9}"/>
              </a:ext>
            </a:extLst>
          </p:cNvPr>
          <p:cNvCxnSpPr>
            <a:cxnSpLocks/>
          </p:cNvCxnSpPr>
          <p:nvPr/>
        </p:nvCxnSpPr>
        <p:spPr>
          <a:xfrm flipV="1">
            <a:off x="4575432"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0" name="Lige forbindelse 39">
            <a:extLst>
              <a:ext uri="{FF2B5EF4-FFF2-40B4-BE49-F238E27FC236}">
                <a16:creationId xmlns:a16="http://schemas.microsoft.com/office/drawing/2014/main" id="{6DD7D54F-4266-497D-8D93-86F44CB10B6F}"/>
              </a:ext>
            </a:extLst>
          </p:cNvPr>
          <p:cNvCxnSpPr>
            <a:cxnSpLocks/>
          </p:cNvCxnSpPr>
          <p:nvPr/>
        </p:nvCxnSpPr>
        <p:spPr>
          <a:xfrm>
            <a:off x="2358258" y="1678858"/>
            <a:ext cx="22171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2" name="Lige forbindelse 41">
            <a:extLst>
              <a:ext uri="{FF2B5EF4-FFF2-40B4-BE49-F238E27FC236}">
                <a16:creationId xmlns:a16="http://schemas.microsoft.com/office/drawing/2014/main" id="{3B7DA085-BC03-4FF2-B23D-84A16EA13446}"/>
              </a:ext>
            </a:extLst>
          </p:cNvPr>
          <p:cNvCxnSpPr>
            <a:cxnSpLocks/>
          </p:cNvCxnSpPr>
          <p:nvPr/>
        </p:nvCxnSpPr>
        <p:spPr>
          <a:xfrm flipV="1">
            <a:off x="1797819" y="238814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3" name="Lige forbindelse 42">
            <a:extLst>
              <a:ext uri="{FF2B5EF4-FFF2-40B4-BE49-F238E27FC236}">
                <a16:creationId xmlns:a16="http://schemas.microsoft.com/office/drawing/2014/main" id="{A833260C-0B9F-4018-826D-EE68A0CB3624}"/>
              </a:ext>
            </a:extLst>
          </p:cNvPr>
          <p:cNvCxnSpPr>
            <a:cxnSpLocks/>
          </p:cNvCxnSpPr>
          <p:nvPr/>
        </p:nvCxnSpPr>
        <p:spPr>
          <a:xfrm flipV="1">
            <a:off x="3136074"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4" name="Lige forbindelse 43">
            <a:extLst>
              <a:ext uri="{FF2B5EF4-FFF2-40B4-BE49-F238E27FC236}">
                <a16:creationId xmlns:a16="http://schemas.microsoft.com/office/drawing/2014/main" id="{DC0868B6-3F5C-42B0-AE42-E95AD6172466}"/>
              </a:ext>
            </a:extLst>
          </p:cNvPr>
          <p:cNvCxnSpPr>
            <a:cxnSpLocks/>
          </p:cNvCxnSpPr>
          <p:nvPr/>
        </p:nvCxnSpPr>
        <p:spPr>
          <a:xfrm flipV="1">
            <a:off x="2841577" y="2396597"/>
            <a:ext cx="0" cy="36787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5" name="Lige forbindelse 44">
            <a:extLst>
              <a:ext uri="{FF2B5EF4-FFF2-40B4-BE49-F238E27FC236}">
                <a16:creationId xmlns:a16="http://schemas.microsoft.com/office/drawing/2014/main" id="{7E3AE734-F418-48A8-AD1D-0F2AF1B6A970}"/>
              </a:ext>
            </a:extLst>
          </p:cNvPr>
          <p:cNvCxnSpPr>
            <a:cxnSpLocks/>
          </p:cNvCxnSpPr>
          <p:nvPr/>
        </p:nvCxnSpPr>
        <p:spPr>
          <a:xfrm flipV="1">
            <a:off x="1161429" y="2522562"/>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6" name="Lige forbindelse 45">
            <a:extLst>
              <a:ext uri="{FF2B5EF4-FFF2-40B4-BE49-F238E27FC236}">
                <a16:creationId xmlns:a16="http://schemas.microsoft.com/office/drawing/2014/main" id="{278F25F3-1CBB-40CE-92D1-BD89B28A560F}"/>
              </a:ext>
            </a:extLst>
          </p:cNvPr>
          <p:cNvCxnSpPr>
            <a:cxnSpLocks/>
          </p:cNvCxnSpPr>
          <p:nvPr/>
        </p:nvCxnSpPr>
        <p:spPr>
          <a:xfrm flipV="1">
            <a:off x="6019800" y="2522563"/>
            <a:ext cx="5756"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7" name="Lige forbindelse 46">
            <a:extLst>
              <a:ext uri="{FF2B5EF4-FFF2-40B4-BE49-F238E27FC236}">
                <a16:creationId xmlns:a16="http://schemas.microsoft.com/office/drawing/2014/main" id="{04E328E1-0CDD-4E96-8768-E405F1823FA0}"/>
              </a:ext>
            </a:extLst>
          </p:cNvPr>
          <p:cNvCxnSpPr>
            <a:cxnSpLocks/>
          </p:cNvCxnSpPr>
          <p:nvPr/>
        </p:nvCxnSpPr>
        <p:spPr>
          <a:xfrm flipV="1">
            <a:off x="6711356" y="238301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8" name="Lige forbindelse 47">
            <a:extLst>
              <a:ext uri="{FF2B5EF4-FFF2-40B4-BE49-F238E27FC236}">
                <a16:creationId xmlns:a16="http://schemas.microsoft.com/office/drawing/2014/main" id="{98F0F845-C128-4C9E-B19E-5A2E97A9B710}"/>
              </a:ext>
            </a:extLst>
          </p:cNvPr>
          <p:cNvCxnSpPr>
            <a:cxnSpLocks/>
          </p:cNvCxnSpPr>
          <p:nvPr/>
        </p:nvCxnSpPr>
        <p:spPr>
          <a:xfrm flipV="1">
            <a:off x="7625755" y="23965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49" name="Lige forbindelse 48">
            <a:extLst>
              <a:ext uri="{FF2B5EF4-FFF2-40B4-BE49-F238E27FC236}">
                <a16:creationId xmlns:a16="http://schemas.microsoft.com/office/drawing/2014/main" id="{D538E146-14DF-4A6E-A7E0-444F3F4BCC9C}"/>
              </a:ext>
            </a:extLst>
          </p:cNvPr>
          <p:cNvCxnSpPr>
            <a:cxnSpLocks/>
          </p:cNvCxnSpPr>
          <p:nvPr/>
        </p:nvCxnSpPr>
        <p:spPr>
          <a:xfrm flipV="1">
            <a:off x="7852133" y="2508984"/>
            <a:ext cx="4" cy="1563748"/>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0" name="Lige forbindelse 49">
            <a:extLst>
              <a:ext uri="{FF2B5EF4-FFF2-40B4-BE49-F238E27FC236}">
                <a16:creationId xmlns:a16="http://schemas.microsoft.com/office/drawing/2014/main" id="{01A465B1-543D-468D-BE38-48FA00BA2859}"/>
              </a:ext>
            </a:extLst>
          </p:cNvPr>
          <p:cNvCxnSpPr>
            <a:cxnSpLocks/>
          </p:cNvCxnSpPr>
          <p:nvPr/>
        </p:nvCxnSpPr>
        <p:spPr>
          <a:xfrm flipV="1">
            <a:off x="5242774" y="1552893"/>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1" name="Lige forbindelse 50">
            <a:extLst>
              <a:ext uri="{FF2B5EF4-FFF2-40B4-BE49-F238E27FC236}">
                <a16:creationId xmlns:a16="http://schemas.microsoft.com/office/drawing/2014/main" id="{D2EA595B-0A87-4E14-B1F6-FBF8481049A5}"/>
              </a:ext>
            </a:extLst>
          </p:cNvPr>
          <p:cNvCxnSpPr>
            <a:cxnSpLocks/>
          </p:cNvCxnSpPr>
          <p:nvPr/>
        </p:nvCxnSpPr>
        <p:spPr>
          <a:xfrm flipV="1">
            <a:off x="7230189" y="1668097"/>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2" name="Lige forbindelse 51">
            <a:extLst>
              <a:ext uri="{FF2B5EF4-FFF2-40B4-BE49-F238E27FC236}">
                <a16:creationId xmlns:a16="http://schemas.microsoft.com/office/drawing/2014/main" id="{6DD0A981-B147-4B7F-A8DB-E5342A6D165B}"/>
              </a:ext>
            </a:extLst>
          </p:cNvPr>
          <p:cNvCxnSpPr>
            <a:cxnSpLocks/>
          </p:cNvCxnSpPr>
          <p:nvPr/>
        </p:nvCxnSpPr>
        <p:spPr>
          <a:xfrm>
            <a:off x="5242774" y="1681316"/>
            <a:ext cx="1981774"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4" name="Lige forbindelse 53">
            <a:extLst>
              <a:ext uri="{FF2B5EF4-FFF2-40B4-BE49-F238E27FC236}">
                <a16:creationId xmlns:a16="http://schemas.microsoft.com/office/drawing/2014/main" id="{24D647FE-6316-48F1-A078-AFF07FBAB02B}"/>
              </a:ext>
            </a:extLst>
          </p:cNvPr>
          <p:cNvCxnSpPr>
            <a:cxnSpLocks/>
          </p:cNvCxnSpPr>
          <p:nvPr/>
        </p:nvCxnSpPr>
        <p:spPr>
          <a:xfrm>
            <a:off x="6019800" y="2522562"/>
            <a:ext cx="691556"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6" name="Lige forbindelse 55">
            <a:extLst>
              <a:ext uri="{FF2B5EF4-FFF2-40B4-BE49-F238E27FC236}">
                <a16:creationId xmlns:a16="http://schemas.microsoft.com/office/drawing/2014/main" id="{5BA90DDD-AE54-4E2A-A77A-2BC270A5F753}"/>
              </a:ext>
            </a:extLst>
          </p:cNvPr>
          <p:cNvCxnSpPr>
            <a:cxnSpLocks/>
          </p:cNvCxnSpPr>
          <p:nvPr/>
        </p:nvCxnSpPr>
        <p:spPr>
          <a:xfrm>
            <a:off x="7625755" y="2519404"/>
            <a:ext cx="226378"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1" name="Lige forbindelse 60">
            <a:extLst>
              <a:ext uri="{FF2B5EF4-FFF2-40B4-BE49-F238E27FC236}">
                <a16:creationId xmlns:a16="http://schemas.microsoft.com/office/drawing/2014/main" id="{837473EB-6BD2-4A68-AC5D-FF12708C0D46}"/>
              </a:ext>
            </a:extLst>
          </p:cNvPr>
          <p:cNvCxnSpPr>
            <a:cxnSpLocks/>
          </p:cNvCxnSpPr>
          <p:nvPr/>
        </p:nvCxnSpPr>
        <p:spPr>
          <a:xfrm>
            <a:off x="1161429" y="2521862"/>
            <a:ext cx="636390"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3" name="Lige forbindelse 62">
            <a:extLst>
              <a:ext uri="{FF2B5EF4-FFF2-40B4-BE49-F238E27FC236}">
                <a16:creationId xmlns:a16="http://schemas.microsoft.com/office/drawing/2014/main" id="{AED835B5-4090-42C6-8209-244B0AB265D4}"/>
              </a:ext>
            </a:extLst>
          </p:cNvPr>
          <p:cNvCxnSpPr>
            <a:cxnSpLocks/>
          </p:cNvCxnSpPr>
          <p:nvPr/>
        </p:nvCxnSpPr>
        <p:spPr>
          <a:xfrm>
            <a:off x="6451345" y="839021"/>
            <a:ext cx="427971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64" name="Lige forbindelse 63">
            <a:extLst>
              <a:ext uri="{FF2B5EF4-FFF2-40B4-BE49-F238E27FC236}">
                <a16:creationId xmlns:a16="http://schemas.microsoft.com/office/drawing/2014/main" id="{689EB902-9B8C-4D96-BD8B-5202E61295F4}"/>
              </a:ext>
            </a:extLst>
          </p:cNvPr>
          <p:cNvCxnSpPr>
            <a:cxnSpLocks/>
          </p:cNvCxnSpPr>
          <p:nvPr/>
        </p:nvCxnSpPr>
        <p:spPr>
          <a:xfrm flipV="1">
            <a:off x="6451345" y="713056"/>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5" name="Lige forbindelse 64">
            <a:extLst>
              <a:ext uri="{FF2B5EF4-FFF2-40B4-BE49-F238E27FC236}">
                <a16:creationId xmlns:a16="http://schemas.microsoft.com/office/drawing/2014/main" id="{92DA6BA8-42D9-4392-804D-2F8E91DB21AB}"/>
              </a:ext>
            </a:extLst>
          </p:cNvPr>
          <p:cNvCxnSpPr>
            <a:cxnSpLocks/>
          </p:cNvCxnSpPr>
          <p:nvPr/>
        </p:nvCxnSpPr>
        <p:spPr>
          <a:xfrm flipV="1">
            <a:off x="10711757" y="842629"/>
            <a:ext cx="0" cy="12596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67" name="Lige forbindelse 66">
            <a:extLst>
              <a:ext uri="{FF2B5EF4-FFF2-40B4-BE49-F238E27FC236}">
                <a16:creationId xmlns:a16="http://schemas.microsoft.com/office/drawing/2014/main" id="{12DEA505-98C9-47ED-B7FA-4FA68CADCE55}"/>
              </a:ext>
            </a:extLst>
          </p:cNvPr>
          <p:cNvCxnSpPr>
            <a:cxnSpLocks/>
            <a:stCxn id="13" idx="0"/>
            <a:endCxn id="5" idx="2"/>
          </p:cNvCxnSpPr>
          <p:nvPr/>
        </p:nvCxnSpPr>
        <p:spPr>
          <a:xfrm flipV="1">
            <a:off x="10731062" y="1551918"/>
            <a:ext cx="0" cy="252905"/>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7" name="Rektangel: afrundede hjørner 36">
            <a:extLst>
              <a:ext uri="{FF2B5EF4-FFF2-40B4-BE49-F238E27FC236}">
                <a16:creationId xmlns:a16="http://schemas.microsoft.com/office/drawing/2014/main" id="{A641C25B-AFEE-4B94-8176-5B03C9FA4B96}"/>
              </a:ext>
            </a:extLst>
          </p:cNvPr>
          <p:cNvSpPr/>
          <p:nvPr/>
        </p:nvSpPr>
        <p:spPr>
          <a:xfrm>
            <a:off x="3676212" y="2772810"/>
            <a:ext cx="1463637" cy="1173594"/>
          </a:xfrm>
          <a:prstGeom prst="roundRect">
            <a:avLst/>
          </a:prstGeom>
          <a:solidFill>
            <a:srgbClr val="6BCDE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Frekvens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Høj frekvens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39" name="Lige forbindelse 38">
            <a:extLst>
              <a:ext uri="{FF2B5EF4-FFF2-40B4-BE49-F238E27FC236}">
                <a16:creationId xmlns:a16="http://schemas.microsoft.com/office/drawing/2014/main" id="{6A1D6C05-A4F0-4E71-8629-57120D7BAF67}"/>
              </a:ext>
            </a:extLst>
          </p:cNvPr>
          <p:cNvCxnSpPr>
            <a:cxnSpLocks/>
          </p:cNvCxnSpPr>
          <p:nvPr/>
        </p:nvCxnSpPr>
        <p:spPr>
          <a:xfrm>
            <a:off x="3136074" y="2517319"/>
            <a:ext cx="1271957" cy="0"/>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41" name="Lige forbindelse 40">
            <a:extLst>
              <a:ext uri="{FF2B5EF4-FFF2-40B4-BE49-F238E27FC236}">
                <a16:creationId xmlns:a16="http://schemas.microsoft.com/office/drawing/2014/main" id="{9C74DB4D-DD36-4F50-BB2F-7AFA4D8BBCBA}"/>
              </a:ext>
            </a:extLst>
          </p:cNvPr>
          <p:cNvCxnSpPr>
            <a:cxnSpLocks/>
          </p:cNvCxnSpPr>
          <p:nvPr/>
        </p:nvCxnSpPr>
        <p:spPr>
          <a:xfrm flipV="1">
            <a:off x="4408031" y="2508984"/>
            <a:ext cx="0" cy="25549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53" name="Rektangel: afrundede hjørner 52">
            <a:extLst>
              <a:ext uri="{FF2B5EF4-FFF2-40B4-BE49-F238E27FC236}">
                <a16:creationId xmlns:a16="http://schemas.microsoft.com/office/drawing/2014/main" id="{AE11691F-1FB5-4610-8E99-12B95F20A1AF}"/>
              </a:ext>
            </a:extLst>
          </p:cNvPr>
          <p:cNvSpPr/>
          <p:nvPr/>
        </p:nvSpPr>
        <p:spPr>
          <a:xfrm>
            <a:off x="8706621" y="4072732"/>
            <a:ext cx="1550087" cy="1016049"/>
          </a:xfrm>
          <a:prstGeom prst="roundRect">
            <a:avLst/>
          </a:prstGeom>
          <a:solidFill>
            <a:srgbClr val="5ECADE"/>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Påvirkninger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cxnSp>
        <p:nvCxnSpPr>
          <p:cNvPr id="55" name="Lige forbindelse 54">
            <a:extLst>
              <a:ext uri="{FF2B5EF4-FFF2-40B4-BE49-F238E27FC236}">
                <a16:creationId xmlns:a16="http://schemas.microsoft.com/office/drawing/2014/main" id="{35B0A61E-F3E6-4596-9D3F-12DAE8FE456F}"/>
              </a:ext>
            </a:extLst>
          </p:cNvPr>
          <p:cNvCxnSpPr>
            <a:cxnSpLocks/>
          </p:cNvCxnSpPr>
          <p:nvPr/>
        </p:nvCxnSpPr>
        <p:spPr>
          <a:xfrm flipV="1">
            <a:off x="8034829" y="3020720"/>
            <a:ext cx="1434828" cy="12034"/>
          </a:xfrm>
          <a:prstGeom prst="line">
            <a:avLst/>
          </a:prstGeom>
          <a:ln w="31750"/>
        </p:spPr>
        <p:style>
          <a:lnRef idx="1">
            <a:schemeClr val="accent2"/>
          </a:lnRef>
          <a:fillRef idx="0">
            <a:schemeClr val="accent2"/>
          </a:fillRef>
          <a:effectRef idx="0">
            <a:schemeClr val="accent2"/>
          </a:effectRef>
          <a:fontRef idx="minor">
            <a:schemeClr val="tx1"/>
          </a:fontRef>
        </p:style>
      </p:cxnSp>
      <p:cxnSp>
        <p:nvCxnSpPr>
          <p:cNvPr id="57" name="Lige forbindelse 56">
            <a:extLst>
              <a:ext uri="{FF2B5EF4-FFF2-40B4-BE49-F238E27FC236}">
                <a16:creationId xmlns:a16="http://schemas.microsoft.com/office/drawing/2014/main" id="{67B2C0C4-69B4-4322-93F3-263A06462BAB}"/>
              </a:ext>
            </a:extLst>
          </p:cNvPr>
          <p:cNvCxnSpPr>
            <a:cxnSpLocks/>
          </p:cNvCxnSpPr>
          <p:nvPr/>
        </p:nvCxnSpPr>
        <p:spPr>
          <a:xfrm flipV="1">
            <a:off x="8034829" y="2397724"/>
            <a:ext cx="0" cy="622996"/>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59" name="Lige forbindelse 58">
            <a:extLst>
              <a:ext uri="{FF2B5EF4-FFF2-40B4-BE49-F238E27FC236}">
                <a16:creationId xmlns:a16="http://schemas.microsoft.com/office/drawing/2014/main" id="{6A61D379-F00D-4201-AFC9-D8B152BFE0A5}"/>
              </a:ext>
            </a:extLst>
          </p:cNvPr>
          <p:cNvCxnSpPr>
            <a:cxnSpLocks/>
          </p:cNvCxnSpPr>
          <p:nvPr/>
        </p:nvCxnSpPr>
        <p:spPr>
          <a:xfrm flipV="1">
            <a:off x="9481664" y="3020720"/>
            <a:ext cx="0" cy="1062432"/>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309525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Transienter</a:t>
            </a:r>
          </a:p>
        </p:txBody>
      </p:sp>
      <p:sp>
        <p:nvSpPr>
          <p:cNvPr id="4" name="Tekstfelt 3">
            <a:extLst>
              <a:ext uri="{FF2B5EF4-FFF2-40B4-BE49-F238E27FC236}">
                <a16:creationId xmlns:a16="http://schemas.microsoft.com/office/drawing/2014/main" id="{985C462F-3358-40C1-828C-4BAD983CEB2B}"/>
              </a:ext>
            </a:extLst>
          </p:cNvPr>
          <p:cNvSpPr txBox="1"/>
          <p:nvPr/>
        </p:nvSpPr>
        <p:spPr>
          <a:xfrm>
            <a:off x="1147484" y="1340695"/>
            <a:ext cx="9905998" cy="12003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Begrebet «transient» angiver en eller flere pulsagtige spidser, der kommer fra  elektriske kredsløb og forekommer i ledet form på både effekt kredse og på styre- og signalindgange i elektrisk eller elektronisk udstyr.</a:t>
            </a:r>
          </a:p>
        </p:txBody>
      </p:sp>
      <p:pic>
        <p:nvPicPr>
          <p:cNvPr id="6" name="Billede 5">
            <a:extLst>
              <a:ext uri="{FF2B5EF4-FFF2-40B4-BE49-F238E27FC236}">
                <a16:creationId xmlns:a16="http://schemas.microsoft.com/office/drawing/2014/main" id="{BCB22F67-C6F1-4F60-9504-56A6E47448C2}"/>
              </a:ext>
            </a:extLst>
          </p:cNvPr>
          <p:cNvPicPr>
            <a:picLocks noChangeAspect="1"/>
          </p:cNvPicPr>
          <p:nvPr/>
        </p:nvPicPr>
        <p:blipFill>
          <a:blip r:embed="rId3"/>
          <a:stretch>
            <a:fillRect/>
          </a:stretch>
        </p:blipFill>
        <p:spPr>
          <a:xfrm>
            <a:off x="3109495" y="2927714"/>
            <a:ext cx="5973009" cy="3419952"/>
          </a:xfrm>
          <a:prstGeom prst="rect">
            <a:avLst/>
          </a:prstGeom>
        </p:spPr>
      </p:pic>
    </p:spTree>
    <p:extLst>
      <p:ext uri="{BB962C8B-B14F-4D97-AF65-F5344CB8AC3E}">
        <p14:creationId xmlns:p14="http://schemas.microsoft.com/office/powerpoint/2010/main" val="188353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Transienter</a:t>
            </a:r>
          </a:p>
        </p:txBody>
      </p:sp>
      <p:sp>
        <p:nvSpPr>
          <p:cNvPr id="4" name="Tekstfelt 3">
            <a:extLst>
              <a:ext uri="{FF2B5EF4-FFF2-40B4-BE49-F238E27FC236}">
                <a16:creationId xmlns:a16="http://schemas.microsoft.com/office/drawing/2014/main" id="{296AFA97-999E-46B0-944E-EA9D7A39F456}"/>
              </a:ext>
            </a:extLst>
          </p:cNvPr>
          <p:cNvSpPr txBox="1"/>
          <p:nvPr/>
        </p:nvSpPr>
        <p:spPr>
          <a:xfrm>
            <a:off x="1143001" y="1478570"/>
            <a:ext cx="9905998" cy="267765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00"/>
                </a:solidFill>
                <a:effectLst/>
                <a:uLnTx/>
                <a:uFillTx/>
                <a:latin typeface="Tw Cen MT" panose="020B0602020104020603"/>
                <a:ea typeface="+mn-ea"/>
                <a:cs typeface="+mn-cs"/>
              </a:rPr>
              <a:t>Oprindelse af </a:t>
            </a:r>
            <a:r>
              <a:rPr kumimoji="0" lang="da-DK" sz="2400" b="0" i="0" u="none" strike="noStrike" kern="1200" cap="none" spc="0" normalizeH="0" baseline="0" noProof="0" dirty="0" err="1">
                <a:ln>
                  <a:noFill/>
                </a:ln>
                <a:solidFill>
                  <a:srgbClr val="FFFF00"/>
                </a:solidFill>
                <a:effectLst/>
                <a:uLnTx/>
                <a:uFillTx/>
                <a:latin typeface="Tw Cen MT" panose="020B0602020104020603"/>
                <a:ea typeface="+mn-ea"/>
                <a:cs typeface="+mn-cs"/>
              </a:rPr>
              <a:t>transienter</a:t>
            </a:r>
            <a:endParaRPr kumimoji="0" lang="da-DK" sz="2400" b="0" i="0" u="none" strike="noStrike" kern="1200" cap="none" spc="0" normalizeH="0" baseline="0" noProof="0" dirty="0">
              <a:ln>
                <a:noFill/>
              </a:ln>
              <a:solidFill>
                <a:srgbClr val="FFFF00"/>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Transienter stammer fra hurtig stillingsændring for mekaniske og især elektroniske «omskiftere» (relæer eller kontaktor).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Når en omskifter arbejder ændres spændingen over dens terminaler meget hurtigt fra dens mærkeværdi til nul og omvendt. Dette frembringer hurtige, store spændingsvariationer (dv/</a:t>
            </a:r>
            <a:r>
              <a:rPr kumimoji="0" lang="da-DK" sz="2400" b="0" i="0" u="none" strike="noStrike" kern="1200" cap="none" spc="0" normalizeH="0" baseline="0" noProof="0" dirty="0" err="1">
                <a:ln>
                  <a:noFill/>
                </a:ln>
                <a:solidFill>
                  <a:prstClr val="white"/>
                </a:solidFill>
                <a:effectLst/>
                <a:uLnTx/>
                <a:uFillTx/>
                <a:latin typeface="Tw Cen MT" panose="020B0602020104020603"/>
                <a:ea typeface="+mn-ea"/>
                <a:cs typeface="+mn-cs"/>
              </a:rPr>
              <a:t>dt</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der kan udbredes langs kabler.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9432562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Transienter</a:t>
            </a:r>
          </a:p>
        </p:txBody>
      </p:sp>
      <p:sp>
        <p:nvSpPr>
          <p:cNvPr id="4" name="Tekstfelt 3">
            <a:extLst>
              <a:ext uri="{FF2B5EF4-FFF2-40B4-BE49-F238E27FC236}">
                <a16:creationId xmlns:a16="http://schemas.microsoft.com/office/drawing/2014/main" id="{296AFA97-999E-46B0-944E-EA9D7A39F456}"/>
              </a:ext>
            </a:extLst>
          </p:cNvPr>
          <p:cNvSpPr txBox="1"/>
          <p:nvPr/>
        </p:nvSpPr>
        <p:spPr>
          <a:xfrm>
            <a:off x="1143001" y="1478570"/>
            <a:ext cx="9905998" cy="415498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00"/>
                </a:solidFill>
                <a:effectLst/>
                <a:uLnTx/>
                <a:uFillTx/>
                <a:latin typeface="Tw Cen MT" panose="020B0602020104020603"/>
                <a:ea typeface="+mn-ea"/>
                <a:cs typeface="+mn-cs"/>
              </a:rPr>
              <a:t>Væsentlige kilder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7030A0"/>
                </a:solidFill>
                <a:effectLst/>
                <a:uLnTx/>
                <a:uFillTx/>
                <a:latin typeface="Tw Cen MT" panose="020B0602020104020603"/>
                <a:ea typeface="+mn-ea"/>
                <a:cs typeface="+mn-cs"/>
              </a:rPr>
              <a:t>I</a:t>
            </a:r>
            <a:r>
              <a:rPr kumimoji="0" lang="da-DK" sz="2400" b="0" i="0" u="none" strike="noStrike" kern="1200" cap="none" spc="0" normalizeH="0" baseline="0" noProof="0" dirty="0" err="1">
                <a:ln>
                  <a:noFill/>
                </a:ln>
                <a:solidFill>
                  <a:srgbClr val="7030A0"/>
                </a:solidFill>
                <a:effectLst/>
                <a:uLnTx/>
                <a:uFillTx/>
                <a:latin typeface="Tw Cen MT" panose="020B0602020104020603"/>
                <a:ea typeface="+mn-ea"/>
                <a:cs typeface="+mn-cs"/>
              </a:rPr>
              <a:t>nternt</a:t>
            </a:r>
            <a:r>
              <a:rPr kumimoji="0" lang="da-DK" sz="2400" b="0" i="0" u="none" strike="noStrike" kern="1200" cap="none" spc="0" normalizeH="0" baseline="0" noProof="0" dirty="0">
                <a:ln>
                  <a:noFill/>
                </a:ln>
                <a:solidFill>
                  <a:srgbClr val="B258D3">
                    <a:lumMod val="50000"/>
                  </a:srgbClr>
                </a:solidFill>
                <a:effectLst/>
                <a:uLnTx/>
                <a:uFillTx/>
                <a:latin typeface="Tw Cen MT" panose="020B0602020104020603"/>
                <a:ea typeface="+mn-ea"/>
                <a:cs typeface="+mn-cs"/>
              </a:rPr>
              <a:t> genererede </a:t>
            </a:r>
            <a:r>
              <a:rPr kumimoji="0" lang="da-DK" sz="2400" b="0" i="0" u="none" strike="noStrike" kern="1200" cap="none" spc="0" normalizeH="0" baseline="0" noProof="0" dirty="0" err="1">
                <a:ln>
                  <a:noFill/>
                </a:ln>
                <a:solidFill>
                  <a:srgbClr val="B258D3">
                    <a:lumMod val="50000"/>
                  </a:srgbClr>
                </a:solidFill>
                <a:effectLst/>
                <a:uLnTx/>
                <a:uFillTx/>
                <a:latin typeface="Tw Cen MT" panose="020B0602020104020603"/>
                <a:ea typeface="+mn-ea"/>
                <a:cs typeface="+mn-cs"/>
              </a:rPr>
              <a:t>transienter</a:t>
            </a:r>
            <a:r>
              <a:rPr kumimoji="0" lang="da-DK" sz="2400" b="0" i="0" u="none" strike="noStrike" kern="1200" cap="none" spc="0" normalizeH="0" baseline="0" noProof="0" dirty="0">
                <a:ln>
                  <a:noFill/>
                </a:ln>
                <a:solidFill>
                  <a:srgbClr val="B258D3">
                    <a:lumMod val="50000"/>
                  </a:srgbClr>
                </a:solidFill>
                <a:effectLst/>
                <a:uLnTx/>
                <a:uFillTx/>
                <a:latin typeface="Tw Cen MT" panose="020B0602020104020603"/>
                <a:ea typeface="+mn-ea"/>
                <a:cs typeface="+mn-cs"/>
              </a:rPr>
              <a:t> omfatter</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Induktiv belastningskobling: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Relæspoler – motorer – magnetventiler – transformer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7030A0"/>
                </a:solidFill>
                <a:effectLst/>
                <a:uLnTx/>
                <a:uFillTx/>
                <a:latin typeface="Tw Cen MT" panose="020B0602020104020603"/>
                <a:ea typeface="+mn-ea"/>
                <a:cs typeface="+mn-cs"/>
              </a:rPr>
              <a:t>B</a:t>
            </a:r>
            <a:r>
              <a:rPr kumimoji="0" lang="da-DK" sz="2400" b="0" i="0" u="none" strike="noStrike" kern="1200" cap="none" spc="0" normalizeH="0" baseline="0" noProof="0" dirty="0" err="1">
                <a:ln>
                  <a:noFill/>
                </a:ln>
                <a:solidFill>
                  <a:srgbClr val="7030A0"/>
                </a:solidFill>
                <a:effectLst/>
                <a:uLnTx/>
                <a:uFillTx/>
                <a:latin typeface="Tw Cen MT" panose="020B0602020104020603"/>
                <a:ea typeface="+mn-ea"/>
                <a:cs typeface="+mn-cs"/>
              </a:rPr>
              <a:t>uedannelse</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D</a:t>
            </a:r>
            <a:r>
              <a:rPr kumimoji="0" lang="da-DK" sz="2400" b="0" i="0" u="none" strike="noStrike" kern="1200" cap="none" spc="0" normalizeH="0" baseline="0" noProof="0" dirty="0" err="1">
                <a:ln>
                  <a:noFill/>
                </a:ln>
                <a:solidFill>
                  <a:prstClr val="white"/>
                </a:solidFill>
                <a:effectLst/>
                <a:uLnTx/>
                <a:uFillTx/>
                <a:latin typeface="Tw Cen MT" panose="020B0602020104020603"/>
                <a:ea typeface="+mn-ea"/>
                <a:cs typeface="+mn-cs"/>
              </a:rPr>
              <a:t>efekte</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kontakter i afbrydere, kontakter og stik - motorer med defekte viklinger eller isolering - dårlige elektriske ledninger - dårlig jordforbindelse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7030A0"/>
                </a:solidFill>
                <a:effectLst/>
                <a:uLnTx/>
                <a:uFillTx/>
                <a:latin typeface="Tw Cen MT" panose="020B0602020104020603"/>
                <a:ea typeface="+mn-ea"/>
                <a:cs typeface="+mn-cs"/>
              </a:rPr>
              <a:t>IC logisk </a:t>
            </a:r>
            <a:r>
              <a:rPr kumimoji="0" lang="da-DK" sz="2400" b="0" i="0" u="none" strike="noStrike" kern="1200" cap="none" spc="0" normalizeH="0" baseline="0" noProof="0" dirty="0" err="1">
                <a:ln>
                  <a:noFill/>
                </a:ln>
                <a:solidFill>
                  <a:srgbClr val="7030A0"/>
                </a:solidFill>
                <a:effectLst/>
                <a:uLnTx/>
                <a:uFillTx/>
                <a:latin typeface="Tw Cen MT" panose="020B0602020104020603"/>
                <a:ea typeface="+mn-ea"/>
                <a:cs typeface="+mn-cs"/>
              </a:rPr>
              <a:t>switching</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TTL - CMOS</a:t>
            </a:r>
          </a:p>
        </p:txBody>
      </p:sp>
    </p:spTree>
    <p:extLst>
      <p:ext uri="{BB962C8B-B14F-4D97-AF65-F5344CB8AC3E}">
        <p14:creationId xmlns:p14="http://schemas.microsoft.com/office/powerpoint/2010/main" val="4133835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112808"/>
          </a:xfrm>
        </p:spPr>
        <p:txBody>
          <a:bodyPr/>
          <a:lstStyle/>
          <a:p>
            <a:pPr algn="ctr"/>
            <a:br>
              <a:rPr lang="da-DK" dirty="0"/>
            </a:br>
            <a:r>
              <a:rPr lang="da-DK" dirty="0"/>
              <a:t>Transienter</a:t>
            </a:r>
          </a:p>
        </p:txBody>
      </p:sp>
      <p:sp>
        <p:nvSpPr>
          <p:cNvPr id="4" name="Tekstfelt 3">
            <a:extLst>
              <a:ext uri="{FF2B5EF4-FFF2-40B4-BE49-F238E27FC236}">
                <a16:creationId xmlns:a16="http://schemas.microsoft.com/office/drawing/2014/main" id="{379CF084-99CB-4DFD-A49C-A8A210B706E0}"/>
              </a:ext>
            </a:extLst>
          </p:cNvPr>
          <p:cNvSpPr txBox="1"/>
          <p:nvPr/>
        </p:nvSpPr>
        <p:spPr>
          <a:xfrm>
            <a:off x="1143001" y="1403242"/>
            <a:ext cx="9905998" cy="304698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Hvilke virkninger har </a:t>
            </a:r>
            <a:r>
              <a:rPr kumimoji="0" lang="da-DK" sz="2400" b="0" i="0" u="none" strike="noStrike" kern="1200" cap="none" spc="0" normalizeH="0" baseline="0" noProof="0" dirty="0" err="1">
                <a:ln>
                  <a:noFill/>
                </a:ln>
                <a:solidFill>
                  <a:srgbClr val="FFFF00"/>
                </a:solidFill>
                <a:effectLst/>
                <a:uLnTx/>
                <a:uFillTx/>
                <a:latin typeface="Times New Roman" panose="02020603050405020304" pitchFamily="18" charset="0"/>
                <a:ea typeface="+mn-ea"/>
                <a:cs typeface="Times New Roman" panose="02020603050405020304" pitchFamily="18" charset="0"/>
              </a:rPr>
              <a:t>transienter</a:t>
            </a:r>
            <a:r>
              <a:rPr kumimoji="0" lang="da-DK" sz="24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 på installationen.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Disse forstyrrelser har ingen virkning på normalt elektrisk udstyr, men kan lave ballade i visse elektroniske kredsløb:</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I ledet form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Hvis en række </a:t>
            </a:r>
            <a:r>
              <a:rPr kumimoji="0" lang="da-DK" sz="2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transienter</a:t>
            </a: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findes i forsyningsstrømmen, kan det medføre uheldig udløsning af </a:t>
            </a:r>
            <a:r>
              <a:rPr kumimoji="0" lang="da-DK" sz="2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thyristorer</a:t>
            </a: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da-DK" sz="2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triac’er</a:t>
            </a: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etc. og </a:t>
            </a:r>
            <a:r>
              <a:rPr kumimoji="0" lang="da-DK" sz="2400" b="0"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switching</a:t>
            </a: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af eller beskadigelse af følsomme indgange.</a:t>
            </a:r>
          </a:p>
        </p:txBody>
      </p:sp>
      <p:sp>
        <p:nvSpPr>
          <p:cNvPr id="6" name="Tekstfelt 5">
            <a:extLst>
              <a:ext uri="{FF2B5EF4-FFF2-40B4-BE49-F238E27FC236}">
                <a16:creationId xmlns:a16="http://schemas.microsoft.com/office/drawing/2014/main" id="{B64DF210-0FFF-4999-BA55-EFC736647407}"/>
              </a:ext>
            </a:extLst>
          </p:cNvPr>
          <p:cNvSpPr txBox="1"/>
          <p:nvPr/>
        </p:nvSpPr>
        <p:spPr>
          <a:xfrm>
            <a:off x="1143000" y="4450230"/>
            <a:ext cx="9905997" cy="193899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I udstrålet form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Disse højfrekvente (HF) forstyrrelser kan, når de udstråles, give interferens i adskilte nabokredsløb (kabler i samme kabelkanal, printbaner på printkort etc.). Endelig kan de give interferens i telekommunikationsudstyr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(tv, radio, målekredsløb etc.) i nærheden.</a:t>
            </a:r>
          </a:p>
        </p:txBody>
      </p:sp>
    </p:spTree>
    <p:extLst>
      <p:ext uri="{BB962C8B-B14F-4D97-AF65-F5344CB8AC3E}">
        <p14:creationId xmlns:p14="http://schemas.microsoft.com/office/powerpoint/2010/main" val="6899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anim calcmode="lin" valueType="num">
                                      <p:cBhvr additive="base">
                                        <p:cTn id="1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 calcmode="lin" valueType="num">
                                      <p:cBhvr additive="base">
                                        <p:cTn id="2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opstår EMI</a:t>
            </a:r>
            <a:br>
              <a:rPr lang="da-DK" dirty="0"/>
            </a:br>
            <a:r>
              <a:rPr lang="da-DK" dirty="0"/>
              <a:t>frekvens</a:t>
            </a:r>
          </a:p>
        </p:txBody>
      </p:sp>
      <p:pic>
        <p:nvPicPr>
          <p:cNvPr id="3" name="Billede 2">
            <a:extLst>
              <a:ext uri="{FF2B5EF4-FFF2-40B4-BE49-F238E27FC236}">
                <a16:creationId xmlns:a16="http://schemas.microsoft.com/office/drawing/2014/main" id="{1D0FF6B1-B01F-4D0E-B284-2079083ED212}"/>
              </a:ext>
            </a:extLst>
          </p:cNvPr>
          <p:cNvPicPr>
            <a:picLocks noChangeAspect="1"/>
          </p:cNvPicPr>
          <p:nvPr/>
        </p:nvPicPr>
        <p:blipFill>
          <a:blip r:embed="rId2"/>
          <a:stretch>
            <a:fillRect/>
          </a:stretch>
        </p:blipFill>
        <p:spPr>
          <a:xfrm>
            <a:off x="2667242" y="1273643"/>
            <a:ext cx="6514857" cy="5262500"/>
          </a:xfrm>
          <a:prstGeom prst="rect">
            <a:avLst/>
          </a:prstGeom>
        </p:spPr>
      </p:pic>
    </p:spTree>
    <p:extLst>
      <p:ext uri="{BB962C8B-B14F-4D97-AF65-F5344CB8AC3E}">
        <p14:creationId xmlns:p14="http://schemas.microsoft.com/office/powerpoint/2010/main" val="25311400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ED928E-77DC-4A06-BB9A-51894DF97754}"/>
              </a:ext>
            </a:extLst>
          </p:cNvPr>
          <p:cNvSpPr>
            <a:spLocks noGrp="1"/>
          </p:cNvSpPr>
          <p:nvPr>
            <p:ph type="title"/>
          </p:nvPr>
        </p:nvSpPr>
        <p:spPr/>
        <p:txBody>
          <a:bodyPr/>
          <a:lstStyle/>
          <a:p>
            <a:r>
              <a:rPr lang="da-DK" dirty="0"/>
              <a:t>Hvorledes opstår felt-emissionen</a:t>
            </a:r>
          </a:p>
        </p:txBody>
      </p:sp>
      <p:pic>
        <p:nvPicPr>
          <p:cNvPr id="3" name="Billede 2">
            <a:extLst>
              <a:ext uri="{FF2B5EF4-FFF2-40B4-BE49-F238E27FC236}">
                <a16:creationId xmlns:a16="http://schemas.microsoft.com/office/drawing/2014/main" id="{CF6632BB-C661-4FB1-BA9F-376D9BC0C6DA}"/>
              </a:ext>
            </a:extLst>
          </p:cNvPr>
          <p:cNvPicPr>
            <a:picLocks noChangeAspect="1"/>
          </p:cNvPicPr>
          <p:nvPr/>
        </p:nvPicPr>
        <p:blipFill>
          <a:blip r:embed="rId2"/>
          <a:stretch>
            <a:fillRect/>
          </a:stretch>
        </p:blipFill>
        <p:spPr>
          <a:xfrm>
            <a:off x="414440" y="1858965"/>
            <a:ext cx="4143864" cy="3287466"/>
          </a:xfrm>
          <a:prstGeom prst="rect">
            <a:avLst/>
          </a:prstGeom>
        </p:spPr>
      </p:pic>
      <p:sp>
        <p:nvSpPr>
          <p:cNvPr id="5" name="Tekstfelt 4">
            <a:extLst>
              <a:ext uri="{FF2B5EF4-FFF2-40B4-BE49-F238E27FC236}">
                <a16:creationId xmlns:a16="http://schemas.microsoft.com/office/drawing/2014/main" id="{9BF3BAE8-309A-4ED2-BFF5-09D99DCFA35C}"/>
              </a:ext>
            </a:extLst>
          </p:cNvPr>
          <p:cNvSpPr txBox="1"/>
          <p:nvPr/>
        </p:nvSpPr>
        <p:spPr>
          <a:xfrm>
            <a:off x="4947949" y="1930655"/>
            <a:ext cx="6099462" cy="2477922"/>
          </a:xfrm>
          <a:prstGeom prst="rect">
            <a:avLst/>
          </a:prstGeom>
          <a:noFill/>
        </p:spPr>
        <p:txBody>
          <a:bodyPr wrap="square">
            <a:spAutoFit/>
          </a:bodyPr>
          <a:lstStyle/>
          <a:p>
            <a:pPr>
              <a:lnSpc>
                <a:spcPct val="107000"/>
              </a:lnSpc>
              <a:spcAft>
                <a:spcPts val="800"/>
              </a:spcAft>
            </a:pPr>
            <a:r>
              <a:rPr lang="da-DK" sz="2000" dirty="0">
                <a:effectLst/>
                <a:latin typeface="Times New Roman" panose="02020603050405020304" pitchFamily="18" charset="0"/>
                <a:ea typeface="Calibri" panose="020F0502020204030204" pitchFamily="34" charset="0"/>
                <a:cs typeface="Times New Roman" panose="02020603050405020304" pitchFamily="18" charset="0"/>
              </a:rPr>
              <a:t>Strømmen skal nødvendigvis returnere til stedet, hvorfra den udsendes, og dette sker via andre ledende forbindelser. Figuren viser en sådan strømsløjfe med tilhørende areal A.</a:t>
            </a:r>
          </a:p>
          <a:p>
            <a:pPr>
              <a:lnSpc>
                <a:spcPct val="107000"/>
              </a:lnSpc>
              <a:spcAft>
                <a:spcPts val="800"/>
              </a:spcAft>
            </a:pPr>
            <a:r>
              <a:rPr lang="da-DK" sz="2000" dirty="0">
                <a:effectLst/>
                <a:latin typeface="Times New Roman" panose="02020603050405020304" pitchFamily="18" charset="0"/>
                <a:ea typeface="Calibri" panose="020F0502020204030204" pitchFamily="34" charset="0"/>
                <a:cs typeface="Times New Roman" panose="02020603050405020304" pitchFamily="18" charset="0"/>
              </a:rPr>
              <a:t>På denne måde opstår strømsløjferne. Disse strømsløjfer fungerer som antenner, hvorfra udsendelse af EM-felter sker til omgivelserne.</a:t>
            </a:r>
          </a:p>
        </p:txBody>
      </p:sp>
    </p:spTree>
    <p:extLst>
      <p:ext uri="{BB962C8B-B14F-4D97-AF65-F5344CB8AC3E}">
        <p14:creationId xmlns:p14="http://schemas.microsoft.com/office/powerpoint/2010/main" val="4199405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Fjerner vi støjen</a:t>
            </a:r>
          </a:p>
        </p:txBody>
      </p:sp>
      <p:pic>
        <p:nvPicPr>
          <p:cNvPr id="3" name="Billede 2">
            <a:extLst>
              <a:ext uri="{FF2B5EF4-FFF2-40B4-BE49-F238E27FC236}">
                <a16:creationId xmlns:a16="http://schemas.microsoft.com/office/drawing/2014/main" id="{41465839-6C56-4931-9E61-0479DF466BA1}"/>
              </a:ext>
            </a:extLst>
          </p:cNvPr>
          <p:cNvPicPr>
            <a:picLocks noChangeAspect="1"/>
          </p:cNvPicPr>
          <p:nvPr/>
        </p:nvPicPr>
        <p:blipFill>
          <a:blip r:embed="rId2"/>
          <a:stretch>
            <a:fillRect/>
          </a:stretch>
        </p:blipFill>
        <p:spPr>
          <a:xfrm>
            <a:off x="3762128" y="3649898"/>
            <a:ext cx="4667743" cy="2973754"/>
          </a:xfrm>
          <a:prstGeom prst="rect">
            <a:avLst/>
          </a:prstGeom>
        </p:spPr>
      </p:pic>
      <p:pic>
        <p:nvPicPr>
          <p:cNvPr id="4" name="Billede 3">
            <a:extLst>
              <a:ext uri="{FF2B5EF4-FFF2-40B4-BE49-F238E27FC236}">
                <a16:creationId xmlns:a16="http://schemas.microsoft.com/office/drawing/2014/main" id="{16D95562-6316-43D4-9780-7E2131CEACB8}"/>
              </a:ext>
            </a:extLst>
          </p:cNvPr>
          <p:cNvPicPr>
            <a:picLocks noChangeAspect="1"/>
          </p:cNvPicPr>
          <p:nvPr/>
        </p:nvPicPr>
        <p:blipFill>
          <a:blip r:embed="rId3"/>
          <a:stretch>
            <a:fillRect/>
          </a:stretch>
        </p:blipFill>
        <p:spPr>
          <a:xfrm>
            <a:off x="3762128" y="1154371"/>
            <a:ext cx="4650051" cy="2495527"/>
          </a:xfrm>
          <a:prstGeom prst="rect">
            <a:avLst/>
          </a:prstGeom>
        </p:spPr>
      </p:pic>
    </p:spTree>
    <p:extLst>
      <p:ext uri="{BB962C8B-B14F-4D97-AF65-F5344CB8AC3E}">
        <p14:creationId xmlns:p14="http://schemas.microsoft.com/office/powerpoint/2010/main" val="3184782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D88975-41C1-4708-A389-64B8DA078010}"/>
              </a:ext>
            </a:extLst>
          </p:cNvPr>
          <p:cNvSpPr>
            <a:spLocks noGrp="1"/>
          </p:cNvSpPr>
          <p:nvPr>
            <p:ph type="title"/>
          </p:nvPr>
        </p:nvSpPr>
        <p:spPr/>
        <p:txBody>
          <a:bodyPr/>
          <a:lstStyle/>
          <a:p>
            <a:r>
              <a:rPr lang="da-DK" dirty="0"/>
              <a:t>Hvordan fjerner man EMC</a:t>
            </a:r>
          </a:p>
        </p:txBody>
      </p:sp>
      <p:pic>
        <p:nvPicPr>
          <p:cNvPr id="3" name="Billede 2" descr="Et billede, der indeholder tekst, bord&#10;&#10;Automatisk genereret beskrivelse">
            <a:extLst>
              <a:ext uri="{FF2B5EF4-FFF2-40B4-BE49-F238E27FC236}">
                <a16:creationId xmlns:a16="http://schemas.microsoft.com/office/drawing/2014/main" id="{BC76E62E-E39C-4284-B78C-DBC0FF73D0B4}"/>
              </a:ext>
            </a:extLst>
          </p:cNvPr>
          <p:cNvPicPr>
            <a:picLocks noChangeAspect="1"/>
          </p:cNvPicPr>
          <p:nvPr/>
        </p:nvPicPr>
        <p:blipFill>
          <a:blip r:embed="rId3"/>
          <a:stretch>
            <a:fillRect/>
          </a:stretch>
        </p:blipFill>
        <p:spPr>
          <a:xfrm>
            <a:off x="2498320" y="2097088"/>
            <a:ext cx="7192183" cy="3423712"/>
          </a:xfrm>
          <a:prstGeom prst="rect">
            <a:avLst/>
          </a:prstGeom>
        </p:spPr>
      </p:pic>
      <p:sp>
        <p:nvSpPr>
          <p:cNvPr id="4" name="Tekstfelt 3">
            <a:extLst>
              <a:ext uri="{FF2B5EF4-FFF2-40B4-BE49-F238E27FC236}">
                <a16:creationId xmlns:a16="http://schemas.microsoft.com/office/drawing/2014/main" id="{D0C43D2C-1F6A-C7E5-1174-94F1C9EFBDD4}"/>
              </a:ext>
            </a:extLst>
          </p:cNvPr>
          <p:cNvSpPr txBox="1"/>
          <p:nvPr/>
        </p:nvSpPr>
        <p:spPr>
          <a:xfrm>
            <a:off x="4511615" y="5870150"/>
            <a:ext cx="2953629" cy="369332"/>
          </a:xfrm>
          <a:prstGeom prst="rect">
            <a:avLst/>
          </a:prstGeom>
          <a:noFill/>
        </p:spPr>
        <p:txBody>
          <a:bodyPr wrap="none" rtlCol="0">
            <a:spAutoFit/>
          </a:bodyPr>
          <a:lstStyle/>
          <a:p>
            <a:r>
              <a:rPr lang="da-DK" dirty="0"/>
              <a:t>Hvad betyder ækvipotentiel??</a:t>
            </a:r>
          </a:p>
        </p:txBody>
      </p:sp>
    </p:spTree>
    <p:extLst>
      <p:ext uri="{BB962C8B-B14F-4D97-AF65-F5344CB8AC3E}">
        <p14:creationId xmlns:p14="http://schemas.microsoft.com/office/powerpoint/2010/main" val="70543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14B4A-3BB7-4376-8FAC-06E10DF81C85}"/>
              </a:ext>
            </a:extLst>
          </p:cNvPr>
          <p:cNvSpPr>
            <a:spLocks noGrp="1"/>
          </p:cNvSpPr>
          <p:nvPr>
            <p:ph type="title"/>
          </p:nvPr>
        </p:nvSpPr>
        <p:spPr/>
        <p:txBody>
          <a:bodyPr/>
          <a:lstStyle/>
          <a:p>
            <a:r>
              <a:rPr lang="da-DK" dirty="0"/>
              <a:t>Udligning</a:t>
            </a:r>
          </a:p>
        </p:txBody>
      </p:sp>
      <p:pic>
        <p:nvPicPr>
          <p:cNvPr id="3" name="Billede 2">
            <a:extLst>
              <a:ext uri="{FF2B5EF4-FFF2-40B4-BE49-F238E27FC236}">
                <a16:creationId xmlns:a16="http://schemas.microsoft.com/office/drawing/2014/main" id="{EF901CF9-2BB3-4EF2-B4C7-9A667C06B2D1}"/>
              </a:ext>
            </a:extLst>
          </p:cNvPr>
          <p:cNvPicPr>
            <a:picLocks noChangeAspect="1"/>
          </p:cNvPicPr>
          <p:nvPr/>
        </p:nvPicPr>
        <p:blipFill>
          <a:blip r:embed="rId2"/>
          <a:stretch>
            <a:fillRect/>
          </a:stretch>
        </p:blipFill>
        <p:spPr>
          <a:xfrm>
            <a:off x="1141413" y="1956030"/>
            <a:ext cx="4429298" cy="4536560"/>
          </a:xfrm>
          <a:prstGeom prst="rect">
            <a:avLst/>
          </a:prstGeom>
        </p:spPr>
      </p:pic>
      <p:sp>
        <p:nvSpPr>
          <p:cNvPr id="5" name="Tekstfelt 4">
            <a:extLst>
              <a:ext uri="{FF2B5EF4-FFF2-40B4-BE49-F238E27FC236}">
                <a16:creationId xmlns:a16="http://schemas.microsoft.com/office/drawing/2014/main" id="{841D89B5-F4B5-47FD-975C-7B3B15E7F7EA}"/>
              </a:ext>
            </a:extLst>
          </p:cNvPr>
          <p:cNvSpPr txBox="1"/>
          <p:nvPr/>
        </p:nvSpPr>
        <p:spPr>
          <a:xfrm>
            <a:off x="6016337" y="1951672"/>
            <a:ext cx="5361708" cy="923330"/>
          </a:xfrm>
          <a:prstGeom prst="rect">
            <a:avLst/>
          </a:prstGeom>
          <a:noFill/>
        </p:spPr>
        <p:txBody>
          <a:bodyPr wrap="square">
            <a:spAutoFit/>
          </a:bodyPr>
          <a:lstStyle/>
          <a:p>
            <a:r>
              <a:rPr lang="da-DK" dirty="0"/>
              <a:t>Udligning af alt tilgængelig metal, skal udlignes.</a:t>
            </a:r>
          </a:p>
          <a:p>
            <a:r>
              <a:rPr lang="da-DK" dirty="0"/>
              <a:t>Hvis der kan forekomme HF er det nødvendigt at aflede med </a:t>
            </a:r>
            <a:r>
              <a:rPr lang="da-DK" dirty="0" err="1"/>
              <a:t>jordnet</a:t>
            </a:r>
            <a:r>
              <a:rPr lang="da-DK" dirty="0"/>
              <a:t>. </a:t>
            </a:r>
          </a:p>
        </p:txBody>
      </p:sp>
    </p:spTree>
    <p:extLst>
      <p:ext uri="{BB962C8B-B14F-4D97-AF65-F5344CB8AC3E}">
        <p14:creationId xmlns:p14="http://schemas.microsoft.com/office/powerpoint/2010/main" val="3322173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fjerner man EMI</a:t>
            </a:r>
            <a:br>
              <a:rPr lang="da-DK" dirty="0"/>
            </a:br>
            <a:r>
              <a:rPr lang="da-DK" dirty="0"/>
              <a:t>Skilletransformatorer</a:t>
            </a:r>
          </a:p>
        </p:txBody>
      </p:sp>
      <p:pic>
        <p:nvPicPr>
          <p:cNvPr id="4" name="Billede 3">
            <a:extLst>
              <a:ext uri="{FF2B5EF4-FFF2-40B4-BE49-F238E27FC236}">
                <a16:creationId xmlns:a16="http://schemas.microsoft.com/office/drawing/2014/main" id="{0AD4FB1B-EE55-4279-B662-EBEE129DA184}"/>
              </a:ext>
            </a:extLst>
          </p:cNvPr>
          <p:cNvPicPr>
            <a:picLocks noChangeAspect="1"/>
          </p:cNvPicPr>
          <p:nvPr/>
        </p:nvPicPr>
        <p:blipFill>
          <a:blip r:embed="rId3"/>
          <a:stretch>
            <a:fillRect/>
          </a:stretch>
        </p:blipFill>
        <p:spPr>
          <a:xfrm>
            <a:off x="6121075" y="1468613"/>
            <a:ext cx="5420481" cy="3839111"/>
          </a:xfrm>
          <a:prstGeom prst="rect">
            <a:avLst/>
          </a:prstGeom>
        </p:spPr>
      </p:pic>
      <p:sp>
        <p:nvSpPr>
          <p:cNvPr id="6" name="Tekstfelt 5">
            <a:extLst>
              <a:ext uri="{FF2B5EF4-FFF2-40B4-BE49-F238E27FC236}">
                <a16:creationId xmlns:a16="http://schemas.microsoft.com/office/drawing/2014/main" id="{58B35616-4E89-4905-BFD6-1F5319CFCE4F}"/>
              </a:ext>
            </a:extLst>
          </p:cNvPr>
          <p:cNvSpPr txBox="1"/>
          <p:nvPr/>
        </p:nvSpPr>
        <p:spPr>
          <a:xfrm>
            <a:off x="1143001" y="1222701"/>
            <a:ext cx="4795344" cy="163121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Sikrer kun tilfredsstillende elektrisk isolation </a:t>
            </a:r>
            <a:r>
              <a:rPr kumimoji="0" lang="da-DK" sz="20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ved lavfrekvens (LF).</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En dobbeltisoleret transformator er nødvendig, hvis der skal sikres tilstrækkelig elektrisk isolation ved HF.</a:t>
            </a:r>
          </a:p>
        </p:txBody>
      </p:sp>
      <p:pic>
        <p:nvPicPr>
          <p:cNvPr id="5" name="Billede 4">
            <a:extLst>
              <a:ext uri="{FF2B5EF4-FFF2-40B4-BE49-F238E27FC236}">
                <a16:creationId xmlns:a16="http://schemas.microsoft.com/office/drawing/2014/main" id="{A2E76151-3068-47F9-828D-D48CBB86F9E5}"/>
              </a:ext>
            </a:extLst>
          </p:cNvPr>
          <p:cNvPicPr>
            <a:picLocks noChangeAspect="1"/>
          </p:cNvPicPr>
          <p:nvPr/>
        </p:nvPicPr>
        <p:blipFill>
          <a:blip r:embed="rId4"/>
          <a:stretch>
            <a:fillRect/>
          </a:stretch>
        </p:blipFill>
        <p:spPr>
          <a:xfrm>
            <a:off x="6096000" y="5624273"/>
            <a:ext cx="2685165" cy="976853"/>
          </a:xfrm>
          <a:prstGeom prst="rect">
            <a:avLst/>
          </a:prstGeom>
        </p:spPr>
      </p:pic>
    </p:spTree>
    <p:extLst>
      <p:ext uri="{BB962C8B-B14F-4D97-AF65-F5344CB8AC3E}">
        <p14:creationId xmlns:p14="http://schemas.microsoft.com/office/powerpoint/2010/main" val="381665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07E6F-97F5-41E1-94D3-2761E475CBF1}"/>
              </a:ext>
            </a:extLst>
          </p:cNvPr>
          <p:cNvSpPr>
            <a:spLocks noGrp="1"/>
          </p:cNvSpPr>
          <p:nvPr>
            <p:ph type="title"/>
          </p:nvPr>
        </p:nvSpPr>
        <p:spPr/>
        <p:txBody>
          <a:bodyPr>
            <a:normAutofit/>
          </a:bodyPr>
          <a:lstStyle/>
          <a:p>
            <a:pPr algn="ctr"/>
            <a:r>
              <a:rPr lang="da-DK" dirty="0"/>
              <a:t>Hvordan fjerner man EMI</a:t>
            </a:r>
            <a:br>
              <a:rPr lang="da-DK" dirty="0"/>
            </a:br>
            <a:r>
              <a:rPr lang="da-DK" dirty="0"/>
              <a:t>Udligning</a:t>
            </a:r>
          </a:p>
        </p:txBody>
      </p:sp>
      <p:sp>
        <p:nvSpPr>
          <p:cNvPr id="4" name="Tekstfelt 3">
            <a:extLst>
              <a:ext uri="{FF2B5EF4-FFF2-40B4-BE49-F238E27FC236}">
                <a16:creationId xmlns:a16="http://schemas.microsoft.com/office/drawing/2014/main" id="{98736616-2FD2-48AB-A977-6849B6A6F56F}"/>
              </a:ext>
            </a:extLst>
          </p:cNvPr>
          <p:cNvSpPr txBox="1"/>
          <p:nvPr/>
        </p:nvSpPr>
        <p:spPr>
          <a:xfrm>
            <a:off x="1223662" y="1817553"/>
            <a:ext cx="9741500" cy="415498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Jordforbindelser benyttes til at eliminere både lynudladninger, men også diverse </a:t>
            </a:r>
            <a:r>
              <a:rPr kumimoji="0" lang="da-DK" sz="2400" b="0" i="0" u="none" strike="noStrike" kern="1200" cap="none" spc="0" normalizeH="0" baseline="0" noProof="0" dirty="0" err="1">
                <a:ln>
                  <a:noFill/>
                </a:ln>
                <a:solidFill>
                  <a:prstClr val="white"/>
                </a:solidFill>
                <a:effectLst/>
                <a:uLnTx/>
                <a:uFillTx/>
                <a:latin typeface="Tw Cen MT" panose="020B0602020104020603"/>
                <a:ea typeface="+mn-ea"/>
                <a:cs typeface="+mn-cs"/>
              </a:rPr>
              <a:t>fejlstrømme</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der ledes af </a:t>
            </a:r>
            <a:r>
              <a:rPr kumimoji="0" lang="da-DK" sz="2400" b="0" i="0" u="none" strike="noStrike" kern="1200" cap="none" spc="0" normalizeH="0" baseline="0" noProof="0" dirty="0" err="1">
                <a:ln>
                  <a:noFill/>
                </a:ln>
                <a:solidFill>
                  <a:prstClr val="white"/>
                </a:solidFill>
                <a:effectLst/>
                <a:uLnTx/>
                <a:uFillTx/>
                <a:latin typeface="Tw Cen MT" panose="020B0602020104020603"/>
                <a:ea typeface="+mn-ea"/>
                <a:cs typeface="+mn-cs"/>
              </a:rPr>
              <a:t>el-ledninger</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til jorden.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For de fleste andre (EMI) fænomener, som man skal tage sig af:</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0" i="0" u="none" strike="noStrike" kern="1200" cap="none" spc="0" normalizeH="0" baseline="0" noProof="0" dirty="0" err="1">
                <a:ln>
                  <a:noFill/>
                </a:ln>
                <a:solidFill>
                  <a:prstClr val="white"/>
                </a:solidFill>
                <a:effectLst/>
                <a:uLnTx/>
                <a:uFillTx/>
                <a:latin typeface="Tw Cen MT" panose="020B0602020104020603"/>
                <a:ea typeface="+mn-ea"/>
                <a:cs typeface="+mn-cs"/>
              </a:rPr>
              <a:t>transienter</a:t>
            </a:r>
            <a:endPar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højfrekvens (HF) strømme </a:t>
            </a:r>
          </a:p>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udstrålede felter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vil jordforbindelser, hvis længde og topologi (stjernenetværk eller i parallel med strømførende ledere) kunne give meget høje impedanser ved højfrekvens (HF), der så </a:t>
            </a:r>
            <a:r>
              <a:rPr kumimoji="0" lang="da-DK" sz="2400" b="1" i="0" u="sng" strike="noStrike" kern="1200" cap="none" spc="0" normalizeH="0" baseline="0" noProof="0" dirty="0">
                <a:ln>
                  <a:noFill/>
                </a:ln>
                <a:solidFill>
                  <a:prstClr val="white"/>
                </a:solidFill>
                <a:effectLst/>
                <a:uLnTx/>
                <a:uFillTx/>
                <a:latin typeface="Tw Cen MT" panose="020B0602020104020603"/>
                <a:ea typeface="+mn-ea"/>
                <a:cs typeface="+mn-cs"/>
              </a:rPr>
              <a:t>ikke</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være til nytte uden støtte fra et system fra gensidigt forbundne tilgængelige ledende dele.</a:t>
            </a:r>
          </a:p>
        </p:txBody>
      </p:sp>
    </p:spTree>
    <p:extLst>
      <p:ext uri="{BB962C8B-B14F-4D97-AF65-F5344CB8AC3E}">
        <p14:creationId xmlns:p14="http://schemas.microsoft.com/office/powerpoint/2010/main" val="2309928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07E6F-97F5-41E1-94D3-2761E475CBF1}"/>
              </a:ext>
            </a:extLst>
          </p:cNvPr>
          <p:cNvSpPr>
            <a:spLocks noGrp="1"/>
          </p:cNvSpPr>
          <p:nvPr>
            <p:ph type="title"/>
          </p:nvPr>
        </p:nvSpPr>
        <p:spPr/>
        <p:txBody>
          <a:bodyPr>
            <a:normAutofit/>
          </a:bodyPr>
          <a:lstStyle/>
          <a:p>
            <a:pPr algn="ctr"/>
            <a:r>
              <a:rPr lang="da-DK" dirty="0"/>
              <a:t>Hvordan fjerner man EMI</a:t>
            </a:r>
            <a:br>
              <a:rPr lang="da-DK" dirty="0"/>
            </a:br>
            <a:r>
              <a:rPr lang="da-DK" dirty="0"/>
              <a:t>Jording </a:t>
            </a:r>
            <a:r>
              <a:rPr kumimoji="0" lang="da-DK" sz="3600" b="0" i="0" u="none" strike="noStrike" kern="1200" cap="none" spc="0" normalizeH="0" baseline="0" noProof="0" dirty="0">
                <a:ln>
                  <a:noFill/>
                </a:ln>
                <a:solidFill>
                  <a:prstClr val="white"/>
                </a:solidFill>
                <a:effectLst/>
                <a:uLnTx/>
                <a:uFillTx/>
                <a:latin typeface="Tw Cen MT" panose="020B0602020104020603"/>
                <a:ea typeface="+mn-ea"/>
                <a:cs typeface="+mn-cs"/>
              </a:rPr>
              <a:t>Stelforbindelser</a:t>
            </a:r>
            <a:endParaRPr lang="da-DK" dirty="0"/>
          </a:p>
        </p:txBody>
      </p:sp>
      <p:sp>
        <p:nvSpPr>
          <p:cNvPr id="4" name="Tekstfelt 3">
            <a:extLst>
              <a:ext uri="{FF2B5EF4-FFF2-40B4-BE49-F238E27FC236}">
                <a16:creationId xmlns:a16="http://schemas.microsoft.com/office/drawing/2014/main" id="{98736616-2FD2-48AB-A977-6849B6A6F56F}"/>
              </a:ext>
            </a:extLst>
          </p:cNvPr>
          <p:cNvSpPr txBox="1"/>
          <p:nvPr/>
        </p:nvSpPr>
        <p:spPr>
          <a:xfrm>
            <a:off x="854015" y="1891126"/>
            <a:ext cx="10193396"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Lavfrekvens (LF)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Ækvipotentiel forbindelse af Alle tilgængelige ledende dele (husk rent metal </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sym typeface="Wingdings" panose="05000000000000000000" pitchFamily="2" charset="2"/>
              </a:rPr>
              <a:t>)</a:t>
            </a:r>
            <a:endPar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6" name="Billede 5">
            <a:extLst>
              <a:ext uri="{FF2B5EF4-FFF2-40B4-BE49-F238E27FC236}">
                <a16:creationId xmlns:a16="http://schemas.microsoft.com/office/drawing/2014/main" id="{8CFD0A47-ADE5-47CE-BADE-A84775C0C407}"/>
              </a:ext>
            </a:extLst>
          </p:cNvPr>
          <p:cNvPicPr>
            <a:picLocks noChangeAspect="1"/>
          </p:cNvPicPr>
          <p:nvPr/>
        </p:nvPicPr>
        <p:blipFill>
          <a:blip r:embed="rId2"/>
          <a:stretch>
            <a:fillRect/>
          </a:stretch>
        </p:blipFill>
        <p:spPr>
          <a:xfrm>
            <a:off x="3472347" y="3119530"/>
            <a:ext cx="4956732" cy="3284701"/>
          </a:xfrm>
          <a:prstGeom prst="rect">
            <a:avLst/>
          </a:prstGeom>
        </p:spPr>
      </p:pic>
    </p:spTree>
    <p:extLst>
      <p:ext uri="{BB962C8B-B14F-4D97-AF65-F5344CB8AC3E}">
        <p14:creationId xmlns:p14="http://schemas.microsoft.com/office/powerpoint/2010/main" val="2624387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07E6F-97F5-41E1-94D3-2761E475CBF1}"/>
              </a:ext>
            </a:extLst>
          </p:cNvPr>
          <p:cNvSpPr>
            <a:spLocks noGrp="1"/>
          </p:cNvSpPr>
          <p:nvPr>
            <p:ph type="title"/>
          </p:nvPr>
        </p:nvSpPr>
        <p:spPr/>
        <p:txBody>
          <a:bodyPr>
            <a:normAutofit/>
          </a:bodyPr>
          <a:lstStyle/>
          <a:p>
            <a:pPr algn="ctr"/>
            <a:r>
              <a:rPr lang="da-DK" dirty="0"/>
              <a:t>Hvordan fjerner man EMI</a:t>
            </a:r>
            <a:br>
              <a:rPr lang="da-DK" dirty="0"/>
            </a:br>
            <a:r>
              <a:rPr lang="da-DK" dirty="0"/>
              <a:t>Jording </a:t>
            </a:r>
            <a:r>
              <a:rPr kumimoji="0" lang="da-DK" sz="3600" b="0" i="0" u="none" strike="noStrike" kern="1200" cap="none" spc="0" normalizeH="0" baseline="0" noProof="0" dirty="0">
                <a:ln>
                  <a:noFill/>
                </a:ln>
                <a:solidFill>
                  <a:prstClr val="white"/>
                </a:solidFill>
                <a:effectLst/>
                <a:uLnTx/>
                <a:uFillTx/>
                <a:latin typeface="Tw Cen MT" panose="020B0602020104020603"/>
                <a:ea typeface="+mn-ea"/>
                <a:cs typeface="+mn-cs"/>
              </a:rPr>
              <a:t>Stelforbindelser</a:t>
            </a:r>
            <a:endParaRPr lang="da-DK" dirty="0"/>
          </a:p>
        </p:txBody>
      </p:sp>
      <p:sp>
        <p:nvSpPr>
          <p:cNvPr id="5" name="Tekstfelt 4">
            <a:extLst>
              <a:ext uri="{FF2B5EF4-FFF2-40B4-BE49-F238E27FC236}">
                <a16:creationId xmlns:a16="http://schemas.microsoft.com/office/drawing/2014/main" id="{9EA66579-2906-4FD6-980F-DB77CF2B1A05}"/>
              </a:ext>
            </a:extLst>
          </p:cNvPr>
          <p:cNvSpPr txBox="1"/>
          <p:nvPr/>
        </p:nvSpPr>
        <p:spPr>
          <a:xfrm>
            <a:off x="931784" y="1622453"/>
            <a:ext cx="10325256" cy="526297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Højfrekvens (HF)</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Når man forbinder beskyttelses ledere i en stjerneforbindelse skaber man sommetider ekstremt høje HF impedanser mellem to punkter. Desuden kan store </a:t>
            </a:r>
            <a:r>
              <a:rPr kumimoji="0" lang="da-DK" sz="2400" b="0" i="0" u="none" strike="noStrike" kern="1200" cap="none" spc="0" normalizeH="0" baseline="0" noProof="0" dirty="0" err="1">
                <a:ln>
                  <a:noFill/>
                </a:ln>
                <a:solidFill>
                  <a:prstClr val="white"/>
                </a:solidFill>
                <a:effectLst/>
                <a:uLnTx/>
                <a:uFillTx/>
                <a:latin typeface="Tw Cen MT" panose="020B0602020104020603"/>
                <a:ea typeface="+mn-ea"/>
                <a:cs typeface="+mn-cs"/>
              </a:rPr>
              <a:t>fejlstrømme</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forårsage spændings forskelle mellem udlignings tilslutnings punkterne- specielt i TN-C systemer.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Det er derfor nødvendigt (uden at undervurdere PE ledernes rolle) at sørge for så mange som mulige ekstra sammenkoblinger (kabler, der ikke er grønne/gule) med et tværsnitsareal, der ikke er mindre end det mindste tværsnitsareal for de PE ledere, der er forbundet til den pågældende tilgængelige ledende del.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Disse </a:t>
            </a:r>
            <a:r>
              <a:rPr kumimoji="0" lang="da-DK" sz="2400" b="0"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forbindelser</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skal etableres tæt ved de tilgængelige ledende dele i koblingsudstyr, kabelføring, eksisterende eller bevidst tilføjede metalkonstruktioner etc.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Trådnet, </a:t>
            </a:r>
            <a:r>
              <a:rPr kumimoji="0" lang="da-DK" sz="2400" b="0" i="0" u="none" strike="noStrike" kern="1200" cap="none" spc="0" normalizeH="0" baseline="0" noProof="0" dirty="0" err="1">
                <a:ln>
                  <a:noFill/>
                </a:ln>
                <a:solidFill>
                  <a:prstClr val="white"/>
                </a:solidFill>
                <a:effectLst/>
                <a:uLnTx/>
                <a:uFillTx/>
                <a:latin typeface="Tw Cen MT" panose="020B0602020104020603"/>
                <a:ea typeface="+mn-ea"/>
                <a:cs typeface="+mn-cs"/>
              </a:rPr>
              <a:t>skærmning</a:t>
            </a:r>
            <a:r>
              <a:rPr kumimoji="0" lang="da-DK" sz="2400" b="0" i="0" u="none" strike="noStrike" kern="1200" cap="none" spc="0" normalizeH="0" baseline="0" noProof="0" dirty="0">
                <a:ln>
                  <a:noFill/>
                </a:ln>
                <a:solidFill>
                  <a:prstClr val="white"/>
                </a:solidFill>
                <a:effectLst/>
                <a:uLnTx/>
                <a:uFillTx/>
                <a:latin typeface="Tw Cen MT" panose="020B0602020104020603"/>
                <a:ea typeface="+mn-ea"/>
                <a:cs typeface="+mn-cs"/>
              </a:rPr>
              <a:t>, common-mode returkredsløb for filtreringsenheder etc. forbindes til dem</a:t>
            </a:r>
          </a:p>
        </p:txBody>
      </p:sp>
    </p:spTree>
    <p:extLst>
      <p:ext uri="{BB962C8B-B14F-4D97-AF65-F5344CB8AC3E}">
        <p14:creationId xmlns:p14="http://schemas.microsoft.com/office/powerpoint/2010/main" val="34451613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9A6C88-0CEC-46F0-81EE-B4A050E12516}"/>
              </a:ext>
            </a:extLst>
          </p:cNvPr>
          <p:cNvSpPr>
            <a:spLocks noGrp="1"/>
          </p:cNvSpPr>
          <p:nvPr>
            <p:ph type="title"/>
          </p:nvPr>
        </p:nvSpPr>
        <p:spPr/>
        <p:txBody>
          <a:bodyPr/>
          <a:lstStyle/>
          <a:p>
            <a:pPr algn="ctr"/>
            <a:r>
              <a:rPr lang="da-DK" dirty="0"/>
              <a:t>HF jording af en installation</a:t>
            </a:r>
          </a:p>
        </p:txBody>
      </p:sp>
      <p:pic>
        <p:nvPicPr>
          <p:cNvPr id="5" name="Billede 4">
            <a:extLst>
              <a:ext uri="{FF2B5EF4-FFF2-40B4-BE49-F238E27FC236}">
                <a16:creationId xmlns:a16="http://schemas.microsoft.com/office/drawing/2014/main" id="{2AC636FA-2A34-4389-B485-C8BFE488FAB0}"/>
              </a:ext>
            </a:extLst>
          </p:cNvPr>
          <p:cNvPicPr>
            <a:picLocks noChangeAspect="1"/>
          </p:cNvPicPr>
          <p:nvPr/>
        </p:nvPicPr>
        <p:blipFill>
          <a:blip r:embed="rId2"/>
          <a:stretch>
            <a:fillRect/>
          </a:stretch>
        </p:blipFill>
        <p:spPr>
          <a:xfrm>
            <a:off x="316864" y="1780032"/>
            <a:ext cx="5165253" cy="4470458"/>
          </a:xfrm>
          <a:prstGeom prst="rect">
            <a:avLst/>
          </a:prstGeom>
        </p:spPr>
      </p:pic>
      <p:sp>
        <p:nvSpPr>
          <p:cNvPr id="8" name="Tekstfelt 7">
            <a:extLst>
              <a:ext uri="{FF2B5EF4-FFF2-40B4-BE49-F238E27FC236}">
                <a16:creationId xmlns:a16="http://schemas.microsoft.com/office/drawing/2014/main" id="{694ABE1D-D265-402D-918D-8C5F85BBAB98}"/>
              </a:ext>
            </a:extLst>
          </p:cNvPr>
          <p:cNvSpPr txBox="1"/>
          <p:nvPr/>
        </p:nvSpPr>
        <p:spPr>
          <a:xfrm>
            <a:off x="5769864" y="1997839"/>
            <a:ext cx="6102096" cy="3139321"/>
          </a:xfrm>
          <a:prstGeom prst="rect">
            <a:avLst/>
          </a:prstGeom>
          <a:noFill/>
        </p:spPr>
        <p:txBody>
          <a:bodyPr wrap="square">
            <a:spAutoFit/>
          </a:bodyPr>
          <a:lstStyle/>
          <a:p>
            <a:pPr marL="342900" indent="-342900">
              <a:buAutoNum type="alphaUcParenBoth"/>
            </a:pPr>
            <a:r>
              <a:rPr lang="da-DK" dirty="0"/>
              <a:t>Lynaflederforbindelser. </a:t>
            </a:r>
          </a:p>
          <a:p>
            <a:pPr marL="342900" indent="-342900">
              <a:buAutoNum type="alphaUcParenBoth"/>
            </a:pPr>
            <a:r>
              <a:rPr lang="da-DK" dirty="0"/>
              <a:t>Nedgravet jordsystem af trådnet med speciel forstærkning for enden af lynaflederens forbindelser.</a:t>
            </a:r>
          </a:p>
          <a:p>
            <a:pPr marL="342900" indent="-342900">
              <a:buAutoNum type="alphaUcParenBoth"/>
            </a:pPr>
            <a:r>
              <a:rPr lang="da-DK" dirty="0"/>
              <a:t>Installationens jordelektrodeleder forbundet til jordbussen ved starten af installationens PE (eller PEN) ledere.</a:t>
            </a:r>
          </a:p>
          <a:p>
            <a:pPr marL="342900" indent="-342900">
              <a:buAutoNum type="alphaUcParenBoth"/>
            </a:pPr>
            <a:r>
              <a:rPr lang="da-DK" dirty="0"/>
              <a:t>Installationens sammenkoblede tilgængelige ledende dele forbundet til metalkonstruktioner eller yderligere trådnet (E). </a:t>
            </a:r>
          </a:p>
          <a:p>
            <a:pPr marL="342900" indent="-342900">
              <a:buAutoNum type="alphaUcParenBoth"/>
            </a:pPr>
            <a:r>
              <a:rPr lang="da-DK" dirty="0"/>
              <a:t>Shunt-forbindelser mellem lynaflederens forbindelser, sammenkoblede tilgængelige ledende dele og metalkonstruktioner i nærheden for at forhindre overslag (brandfare)</a:t>
            </a:r>
          </a:p>
        </p:txBody>
      </p:sp>
    </p:spTree>
    <p:extLst>
      <p:ext uri="{BB962C8B-B14F-4D97-AF65-F5344CB8AC3E}">
        <p14:creationId xmlns:p14="http://schemas.microsoft.com/office/powerpoint/2010/main" val="18232672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el 1">
            <a:extLst>
              <a:ext uri="{FF2B5EF4-FFF2-40B4-BE49-F238E27FC236}">
                <a16:creationId xmlns:a16="http://schemas.microsoft.com/office/drawing/2014/main" id="{97801A19-1C80-4D81-BBFC-0D549876F1EF}"/>
              </a:ext>
            </a:extLst>
          </p:cNvPr>
          <p:cNvSpPr txBox="1">
            <a:spLocks noGrp="1" noChangeArrowheads="1"/>
          </p:cNvSpPr>
          <p:nvPr>
            <p:ph type="title"/>
          </p:nvPr>
        </p:nvSpPr>
        <p:spPr/>
        <p:txBody>
          <a:bodyPr/>
          <a:lstStyle/>
          <a:p>
            <a:pPr eaLnBrk="1" hangingPunct="1"/>
            <a:r>
              <a:rPr altLang="da-DK">
                <a:latin typeface="Century Gothic" panose="020B0502020202020204" pitchFamily="34" charset="0"/>
              </a:rPr>
              <a:t>Kabler</a:t>
            </a:r>
          </a:p>
        </p:txBody>
      </p:sp>
      <p:graphicFrame>
        <p:nvGraphicFramePr>
          <p:cNvPr id="3" name="Tabel 2">
            <a:extLst>
              <a:ext uri="{FF2B5EF4-FFF2-40B4-BE49-F238E27FC236}">
                <a16:creationId xmlns:a16="http://schemas.microsoft.com/office/drawing/2014/main" id="{6B771BDB-7F47-4323-8E81-6CA2277AF0D2}"/>
              </a:ext>
            </a:extLst>
          </p:cNvPr>
          <p:cNvGraphicFramePr>
            <a:graphicFrameLocks noGrp="1"/>
          </p:cNvGraphicFramePr>
          <p:nvPr/>
        </p:nvGraphicFramePr>
        <p:xfrm>
          <a:off x="3048000" y="1241425"/>
          <a:ext cx="8816975" cy="5178425"/>
        </p:xfrm>
        <a:graphic>
          <a:graphicData uri="http://schemas.openxmlformats.org/drawingml/2006/table">
            <a:tbl>
              <a:tblPr>
                <a:effectLst/>
              </a:tblPr>
              <a:tblGrid>
                <a:gridCol w="1163205">
                  <a:extLst>
                    <a:ext uri="{9D8B030D-6E8A-4147-A177-3AD203B41FA5}">
                      <a16:colId xmlns:a16="http://schemas.microsoft.com/office/drawing/2014/main" val="20000"/>
                    </a:ext>
                  </a:extLst>
                </a:gridCol>
                <a:gridCol w="713608">
                  <a:extLst>
                    <a:ext uri="{9D8B030D-6E8A-4147-A177-3AD203B41FA5}">
                      <a16:colId xmlns:a16="http://schemas.microsoft.com/office/drawing/2014/main" val="20001"/>
                    </a:ext>
                  </a:extLst>
                </a:gridCol>
                <a:gridCol w="855359">
                  <a:extLst>
                    <a:ext uri="{9D8B030D-6E8A-4147-A177-3AD203B41FA5}">
                      <a16:colId xmlns:a16="http://schemas.microsoft.com/office/drawing/2014/main" val="20002"/>
                    </a:ext>
                  </a:extLst>
                </a:gridCol>
                <a:gridCol w="6084803">
                  <a:extLst>
                    <a:ext uri="{9D8B030D-6E8A-4147-A177-3AD203B41FA5}">
                      <a16:colId xmlns:a16="http://schemas.microsoft.com/office/drawing/2014/main" val="20003"/>
                    </a:ext>
                  </a:extLst>
                </a:gridCol>
              </a:tblGrid>
              <a:tr h="826660">
                <a:tc>
                  <a:txBody>
                    <a:bodyPr/>
                    <a:lstStyle/>
                    <a:p>
                      <a:pPr lvl="0" algn="ctr">
                        <a:lnSpc>
                          <a:spcPct val="100000"/>
                        </a:lnSpc>
                        <a:spcAft>
                          <a:spcPts val="0"/>
                        </a:spcAft>
                      </a:pPr>
                      <a:r>
                        <a:rPr lang="da-DK" sz="1800" b="1" dirty="0">
                          <a:latin typeface="Times New Roman" pitchFamily="18"/>
                          <a:ea typeface="Calibri" pitchFamily="34"/>
                        </a:rPr>
                        <a:t>Signal Klasse*</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Inter</a:t>
                      </a:r>
                      <a:endParaRPr lang="da-DK" sz="1800" dirty="0">
                        <a:latin typeface="Times New Roman" pitchFamily="18"/>
                        <a:ea typeface="Calibri" pitchFamily="34"/>
                      </a:endParaRPr>
                    </a:p>
                    <a:p>
                      <a:pPr lvl="0" algn="ctr">
                        <a:lnSpc>
                          <a:spcPct val="100000"/>
                        </a:lnSpc>
                        <a:spcAft>
                          <a:spcPts val="0"/>
                        </a:spcAft>
                      </a:pPr>
                      <a:r>
                        <a:rPr lang="da-DK" sz="1800" b="1" dirty="0" err="1">
                          <a:latin typeface="Times New Roman" pitchFamily="18"/>
                          <a:ea typeface="Calibri" pitchFamily="34"/>
                        </a:rPr>
                        <a:t>ferrende</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a:latin typeface="Times New Roman" pitchFamily="18"/>
                          <a:ea typeface="Calibri" pitchFamily="34"/>
                        </a:rPr>
                        <a:t>Følsom</a:t>
                      </a:r>
                      <a:endParaRPr lang="da-DK" sz="180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Eksempel på fremført signal eller tilsluttet udstyr</a:t>
                      </a: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94800">
                <a:tc>
                  <a:txBody>
                    <a:bodyPr/>
                    <a:lstStyle/>
                    <a:p>
                      <a:pPr lvl="0" algn="ctr">
                        <a:lnSpc>
                          <a:spcPct val="100000"/>
                        </a:lnSpc>
                        <a:spcAft>
                          <a:spcPts val="0"/>
                        </a:spcAft>
                      </a:pPr>
                      <a:r>
                        <a:rPr lang="da-DK" sz="1800" b="1">
                          <a:latin typeface="Times New Roman" pitchFamily="18"/>
                          <a:ea typeface="Calibri" pitchFamily="34"/>
                        </a:rPr>
                        <a:t>1</a:t>
                      </a:r>
                      <a:endParaRPr lang="da-DK" sz="1800">
                        <a:latin typeface="Times New Roman" pitchFamily="18"/>
                        <a:ea typeface="Calibri" pitchFamily="34"/>
                      </a:endParaRPr>
                    </a:p>
                    <a:p>
                      <a:pPr lvl="0" algn="ctr">
                        <a:lnSpc>
                          <a:spcPct val="100000"/>
                        </a:lnSpc>
                        <a:spcAft>
                          <a:spcPts val="0"/>
                        </a:spcAft>
                      </a:pPr>
                      <a:r>
                        <a:rPr lang="da-DK" sz="1800" b="1">
                          <a:latin typeface="Times New Roman" pitchFamily="18"/>
                          <a:ea typeface="Calibri" pitchFamily="34"/>
                        </a:rPr>
                        <a:t>Følsom</a:t>
                      </a:r>
                      <a:endParaRPr lang="da-DK" sz="180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 </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 Lavniveau kredsløb med analog udgang, sensorer etc.</a:t>
                      </a:r>
                    </a:p>
                    <a:p>
                      <a:pPr lvl="0">
                        <a:lnSpc>
                          <a:spcPct val="100000"/>
                        </a:lnSpc>
                        <a:spcAft>
                          <a:spcPts val="0"/>
                        </a:spcAft>
                      </a:pPr>
                      <a:r>
                        <a:rPr lang="da-DK" sz="1800">
                          <a:latin typeface="Times New Roman" pitchFamily="18"/>
                          <a:ea typeface="Calibri" pitchFamily="34"/>
                        </a:rPr>
                        <a:t> • Målekredsløb (prober, sensorer etc.)</a:t>
                      </a: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89599">
                <a:tc>
                  <a:txBody>
                    <a:bodyPr/>
                    <a:lstStyle/>
                    <a:p>
                      <a:pPr lvl="0" algn="ctr">
                        <a:lnSpc>
                          <a:spcPct val="100000"/>
                        </a:lnSpc>
                        <a:spcAft>
                          <a:spcPts val="0"/>
                        </a:spcAft>
                      </a:pPr>
                      <a:r>
                        <a:rPr lang="da-DK" sz="1800" b="1" dirty="0">
                          <a:latin typeface="Times New Roman" pitchFamily="18"/>
                          <a:ea typeface="Calibri" pitchFamily="34"/>
                        </a:rPr>
                        <a:t>2 </a:t>
                      </a:r>
                      <a:endParaRPr lang="da-DK" sz="1800" dirty="0">
                        <a:latin typeface="Times New Roman" pitchFamily="18"/>
                        <a:ea typeface="Calibri" pitchFamily="34"/>
                      </a:endParaRPr>
                    </a:p>
                    <a:p>
                      <a:pPr lvl="0" algn="ctr">
                        <a:lnSpc>
                          <a:spcPct val="100000"/>
                        </a:lnSpc>
                        <a:spcAft>
                          <a:spcPts val="0"/>
                        </a:spcAft>
                      </a:pPr>
                      <a:r>
                        <a:rPr lang="da-DK" sz="1800" b="1" dirty="0">
                          <a:latin typeface="Times New Roman" pitchFamily="18"/>
                          <a:ea typeface="Calibri" pitchFamily="34"/>
                        </a:rPr>
                        <a:t>Let</a:t>
                      </a:r>
                      <a:endParaRPr lang="da-DK" sz="1800" dirty="0">
                        <a:latin typeface="Times New Roman" pitchFamily="18"/>
                        <a:ea typeface="Calibri" pitchFamily="34"/>
                      </a:endParaRPr>
                    </a:p>
                    <a:p>
                      <a:pPr lvl="0" algn="ctr">
                        <a:lnSpc>
                          <a:spcPct val="100000"/>
                        </a:lnSpc>
                        <a:spcAft>
                          <a:spcPts val="0"/>
                        </a:spcAft>
                      </a:pPr>
                      <a:r>
                        <a:rPr lang="da-DK" sz="1800" b="1" dirty="0">
                          <a:latin typeface="Times New Roman" pitchFamily="18"/>
                          <a:ea typeface="Calibri" pitchFamily="34"/>
                        </a:rPr>
                        <a:t> følsom</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 </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dirty="0">
                          <a:latin typeface="Times New Roman" pitchFamily="18"/>
                          <a:ea typeface="Calibri" pitchFamily="34"/>
                        </a:rPr>
                        <a:t>• Styrekredsløb tilsluttet til </a:t>
                      </a:r>
                      <a:r>
                        <a:rPr lang="da-DK" sz="1800" dirty="0" err="1">
                          <a:latin typeface="Times New Roman" pitchFamily="18"/>
                          <a:ea typeface="Calibri" pitchFamily="34"/>
                        </a:rPr>
                        <a:t>ohmsk</a:t>
                      </a:r>
                      <a:r>
                        <a:rPr lang="da-DK" sz="1800" dirty="0">
                          <a:latin typeface="Times New Roman" pitchFamily="18"/>
                          <a:ea typeface="Calibri" pitchFamily="34"/>
                        </a:rPr>
                        <a:t> belastning </a:t>
                      </a:r>
                    </a:p>
                    <a:p>
                      <a:pPr lvl="0">
                        <a:lnSpc>
                          <a:spcPct val="100000"/>
                        </a:lnSpc>
                        <a:spcAft>
                          <a:spcPts val="0"/>
                        </a:spcAft>
                      </a:pPr>
                      <a:r>
                        <a:rPr lang="da-DK" sz="1800" dirty="0">
                          <a:latin typeface="Times New Roman" pitchFamily="18"/>
                          <a:ea typeface="Calibri" pitchFamily="34"/>
                        </a:rPr>
                        <a:t>• Lavniveau digitale kredsløb (bus etc.) </a:t>
                      </a:r>
                    </a:p>
                    <a:p>
                      <a:pPr lvl="0">
                        <a:lnSpc>
                          <a:spcPct val="100000"/>
                        </a:lnSpc>
                        <a:spcAft>
                          <a:spcPts val="0"/>
                        </a:spcAft>
                      </a:pPr>
                      <a:r>
                        <a:rPr lang="da-DK" sz="1800" dirty="0">
                          <a:latin typeface="Times New Roman" pitchFamily="18"/>
                          <a:ea typeface="Calibri" pitchFamily="34"/>
                        </a:rPr>
                        <a:t>• Lavniveau kredsløb med alt-eller-intet udgang (sensorer etc.) </a:t>
                      </a:r>
                    </a:p>
                    <a:p>
                      <a:pPr lvl="0">
                        <a:lnSpc>
                          <a:spcPct val="100000"/>
                        </a:lnSpc>
                        <a:spcAft>
                          <a:spcPts val="0"/>
                        </a:spcAft>
                      </a:pPr>
                      <a:r>
                        <a:rPr lang="da-DK" sz="1800" dirty="0">
                          <a:latin typeface="Times New Roman" pitchFamily="18"/>
                          <a:ea typeface="Calibri" pitchFamily="34"/>
                        </a:rPr>
                        <a:t>• Lavniveau DC strømforsyninger</a:t>
                      </a: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77767">
                <a:tc>
                  <a:txBody>
                    <a:bodyPr/>
                    <a:lstStyle/>
                    <a:p>
                      <a:pPr lvl="0" algn="ctr">
                        <a:lnSpc>
                          <a:spcPct val="100000"/>
                        </a:lnSpc>
                        <a:spcAft>
                          <a:spcPts val="0"/>
                        </a:spcAft>
                      </a:pPr>
                      <a:r>
                        <a:rPr lang="da-DK" sz="1800" b="1">
                          <a:latin typeface="Times New Roman" pitchFamily="18"/>
                          <a:ea typeface="Calibri" pitchFamily="34"/>
                        </a:rPr>
                        <a:t>3 </a:t>
                      </a:r>
                      <a:endParaRPr lang="da-DK" sz="1800">
                        <a:latin typeface="Times New Roman" pitchFamily="18"/>
                        <a:ea typeface="Calibri" pitchFamily="34"/>
                      </a:endParaRPr>
                    </a:p>
                    <a:p>
                      <a:pPr lvl="0" algn="ctr">
                        <a:lnSpc>
                          <a:spcPct val="100000"/>
                        </a:lnSpc>
                        <a:spcAft>
                          <a:spcPts val="0"/>
                        </a:spcAft>
                      </a:pPr>
                      <a:r>
                        <a:rPr lang="da-DK" sz="1800" b="1">
                          <a:latin typeface="Times New Roman" pitchFamily="18"/>
                          <a:ea typeface="Calibri" pitchFamily="34"/>
                        </a:rPr>
                        <a:t>Let </a:t>
                      </a:r>
                      <a:endParaRPr lang="da-DK" sz="1800">
                        <a:latin typeface="Times New Roman" pitchFamily="18"/>
                        <a:ea typeface="Calibri" pitchFamily="34"/>
                      </a:endParaRPr>
                    </a:p>
                    <a:p>
                      <a:pPr lvl="0" algn="ctr">
                        <a:lnSpc>
                          <a:spcPct val="100000"/>
                        </a:lnSpc>
                        <a:spcAft>
                          <a:spcPts val="0"/>
                        </a:spcAft>
                      </a:pPr>
                      <a:r>
                        <a:rPr lang="da-DK" sz="1800" b="1">
                          <a:latin typeface="Times New Roman" pitchFamily="18"/>
                          <a:ea typeface="Calibri" pitchFamily="34"/>
                        </a:rPr>
                        <a:t>interfererende</a:t>
                      </a:r>
                      <a:endParaRPr lang="da-DK" sz="180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 </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 Styrekredsløb med induktiv belastning (relæer, kontaktorer, spoler, invertere etc.) med passende beskyttelse </a:t>
                      </a:r>
                    </a:p>
                    <a:p>
                      <a:pPr lvl="0">
                        <a:lnSpc>
                          <a:spcPct val="100000"/>
                        </a:lnSpc>
                        <a:spcAft>
                          <a:spcPts val="0"/>
                        </a:spcAft>
                      </a:pPr>
                      <a:r>
                        <a:rPr lang="da-DK" sz="1800">
                          <a:latin typeface="Times New Roman" pitchFamily="18"/>
                          <a:ea typeface="Calibri" pitchFamily="34"/>
                        </a:rPr>
                        <a:t>• Rene AC strømforsyninger </a:t>
                      </a:r>
                    </a:p>
                    <a:p>
                      <a:pPr lvl="0">
                        <a:lnSpc>
                          <a:spcPct val="100000"/>
                        </a:lnSpc>
                        <a:spcAft>
                          <a:spcPts val="0"/>
                        </a:spcAft>
                      </a:pPr>
                      <a:r>
                        <a:rPr lang="da-DK" sz="1800">
                          <a:latin typeface="Times New Roman" pitchFamily="18"/>
                          <a:ea typeface="Calibri" pitchFamily="34"/>
                        </a:rPr>
                        <a:t>• Netforsyninger tilsluttet stærkstrømsenheder</a:t>
                      </a: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189599">
                <a:tc>
                  <a:txBody>
                    <a:bodyPr/>
                    <a:lstStyle/>
                    <a:p>
                      <a:pPr lvl="0" algn="ctr">
                        <a:lnSpc>
                          <a:spcPct val="100000"/>
                        </a:lnSpc>
                        <a:spcAft>
                          <a:spcPts val="0"/>
                        </a:spcAft>
                      </a:pPr>
                      <a:r>
                        <a:rPr lang="da-DK" sz="1800" b="1">
                          <a:latin typeface="Times New Roman" pitchFamily="18"/>
                          <a:ea typeface="Calibri" pitchFamily="34"/>
                        </a:rPr>
                        <a:t>4 </a:t>
                      </a:r>
                      <a:endParaRPr lang="da-DK" sz="1800">
                        <a:latin typeface="Times New Roman" pitchFamily="18"/>
                        <a:ea typeface="Calibri" pitchFamily="34"/>
                      </a:endParaRPr>
                    </a:p>
                    <a:p>
                      <a:pPr lvl="0" algn="ctr">
                        <a:lnSpc>
                          <a:spcPct val="100000"/>
                        </a:lnSpc>
                        <a:spcAft>
                          <a:spcPts val="0"/>
                        </a:spcAft>
                      </a:pPr>
                      <a:r>
                        <a:rPr lang="da-DK" sz="1800" b="1">
                          <a:latin typeface="Times New Roman" pitchFamily="18"/>
                          <a:ea typeface="Calibri" pitchFamily="34"/>
                        </a:rPr>
                        <a:t>interfererende</a:t>
                      </a:r>
                      <a:endParaRPr lang="da-DK" sz="180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gn="ctr">
                        <a:lnSpc>
                          <a:spcPct val="100000"/>
                        </a:lnSpc>
                        <a:spcAft>
                          <a:spcPts val="0"/>
                        </a:spcAft>
                      </a:pPr>
                      <a:r>
                        <a:rPr lang="da-DK" sz="1800" b="1" dirty="0">
                          <a:latin typeface="Times New Roman" pitchFamily="18"/>
                          <a:ea typeface="Calibri" pitchFamily="34"/>
                        </a:rPr>
                        <a:t> </a:t>
                      </a:r>
                      <a:endParaRPr lang="da-DK" sz="1800" dirty="0">
                        <a:latin typeface="Times New Roman" pitchFamily="18"/>
                        <a:ea typeface="Calibri" pitchFamily="34"/>
                      </a:endParaRP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dirty="0">
                          <a:latin typeface="Times New Roman" pitchFamily="18"/>
                          <a:ea typeface="Calibri" pitchFamily="34"/>
                        </a:rPr>
                        <a:t>• Svejseapparater</a:t>
                      </a:r>
                    </a:p>
                    <a:p>
                      <a:pPr lvl="0">
                        <a:lnSpc>
                          <a:spcPct val="100000"/>
                        </a:lnSpc>
                        <a:spcAft>
                          <a:spcPts val="0"/>
                        </a:spcAft>
                      </a:pPr>
                      <a:r>
                        <a:rPr lang="da-DK" sz="1800" dirty="0">
                          <a:latin typeface="Times New Roman" pitchFamily="18"/>
                          <a:ea typeface="Calibri" pitchFamily="34"/>
                        </a:rPr>
                        <a:t> • Stærkstrømskredsløb i almindelighed </a:t>
                      </a:r>
                    </a:p>
                    <a:p>
                      <a:pPr lvl="0">
                        <a:lnSpc>
                          <a:spcPct val="100000"/>
                        </a:lnSpc>
                        <a:spcAft>
                          <a:spcPts val="0"/>
                        </a:spcAft>
                      </a:pPr>
                      <a:r>
                        <a:rPr lang="da-DK" sz="1800" dirty="0">
                          <a:latin typeface="Times New Roman" pitchFamily="18"/>
                          <a:ea typeface="Calibri" pitchFamily="34"/>
                        </a:rPr>
                        <a:t>• Elektroniske hastighedsregulatorer, </a:t>
                      </a:r>
                      <a:r>
                        <a:rPr lang="da-DK" sz="1800" dirty="0" err="1">
                          <a:latin typeface="Times New Roman" pitchFamily="18"/>
                          <a:ea typeface="Calibri" pitchFamily="34"/>
                        </a:rPr>
                        <a:t>switching</a:t>
                      </a:r>
                      <a:r>
                        <a:rPr lang="da-DK" sz="1800" dirty="0">
                          <a:latin typeface="Times New Roman" pitchFamily="18"/>
                          <a:ea typeface="Calibri" pitchFamily="34"/>
                        </a:rPr>
                        <a:t> strømforsyninger etc.</a:t>
                      </a:r>
                    </a:p>
                  </a:txBody>
                  <a:tcPr marL="68576" marR="68576"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3219" name="Rektangel 3">
            <a:extLst>
              <a:ext uri="{FF2B5EF4-FFF2-40B4-BE49-F238E27FC236}">
                <a16:creationId xmlns:a16="http://schemas.microsoft.com/office/drawing/2014/main" id="{24D04342-42AC-45BC-96FF-2D2380CC1CF2}"/>
              </a:ext>
            </a:extLst>
          </p:cNvPr>
          <p:cNvSpPr>
            <a:spLocks noChangeArrowheads="1"/>
          </p:cNvSpPr>
          <p:nvPr/>
        </p:nvSpPr>
        <p:spPr bwMode="auto">
          <a:xfrm>
            <a:off x="1144588" y="1720850"/>
            <a:ext cx="19034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rgbClr val="353535"/>
              </a:buClr>
              <a:buSzPct val="100000"/>
              <a:buFont typeface="Wingdings 3" panose="05040102010807070707" pitchFamily="18" charset="2"/>
              <a:buChar char=""/>
              <a:defRPr>
                <a:solidFill>
                  <a:srgbClr val="404040"/>
                </a:solidFill>
                <a:latin typeface="Century Gothic" panose="020B0502020202020204" pitchFamily="34" charset="0"/>
              </a:defRPr>
            </a:lvl1pPr>
            <a:lvl2pPr marL="742950" indent="-285750" defTabSz="457200">
              <a:spcBef>
                <a:spcPts val="1000"/>
              </a:spcBef>
              <a:buClr>
                <a:srgbClr val="353535"/>
              </a:buClr>
              <a:buSzPct val="100000"/>
              <a:buFont typeface="Wingdings 3" panose="05040102010807070707" pitchFamily="18" charset="2"/>
              <a:buChar char=""/>
              <a:defRPr sz="1600">
                <a:solidFill>
                  <a:srgbClr val="404040"/>
                </a:solidFill>
                <a:latin typeface="Century Gothic" panose="020B0502020202020204" pitchFamily="34" charset="0"/>
              </a:defRPr>
            </a:lvl2pPr>
            <a:lvl3pPr marL="1143000" indent="-228600" defTabSz="457200">
              <a:spcBef>
                <a:spcPts val="1000"/>
              </a:spcBef>
              <a:buClr>
                <a:srgbClr val="353535"/>
              </a:buClr>
              <a:buSzPct val="100000"/>
              <a:buFont typeface="Wingdings 3" panose="05040102010807070707" pitchFamily="18" charset="2"/>
              <a:buChar char=""/>
              <a:defRPr sz="1400">
                <a:solidFill>
                  <a:srgbClr val="404040"/>
                </a:solidFill>
                <a:latin typeface="Century Gothic" panose="020B0502020202020204" pitchFamily="34" charset="0"/>
              </a:defRPr>
            </a:lvl3pPr>
            <a:lvl4pPr marL="1600200" indent="-228600" defTabSz="457200">
              <a:spcBef>
                <a:spcPts val="1000"/>
              </a:spcBef>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4pPr>
            <a:lvl5pPr marL="2057400" indent="-228600" defTabSz="457200">
              <a:spcBef>
                <a:spcPts val="1000"/>
              </a:spcBef>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altLang="da-DK" sz="18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Klassifikation af signaler efter interferens niveau</a:t>
            </a: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el 1">
            <a:extLst>
              <a:ext uri="{FF2B5EF4-FFF2-40B4-BE49-F238E27FC236}">
                <a16:creationId xmlns:a16="http://schemas.microsoft.com/office/drawing/2014/main" id="{47752BFE-9951-4CA2-9A60-2AF34B675D04}"/>
              </a:ext>
            </a:extLst>
          </p:cNvPr>
          <p:cNvSpPr txBox="1">
            <a:spLocks noGrp="1" noChangeArrowheads="1"/>
          </p:cNvSpPr>
          <p:nvPr>
            <p:ph type="title"/>
          </p:nvPr>
        </p:nvSpPr>
        <p:spPr>
          <a:xfrm>
            <a:off x="1141413" y="172528"/>
            <a:ext cx="9905998" cy="1155940"/>
          </a:xfrm>
        </p:spPr>
        <p:txBody>
          <a:bodyPr/>
          <a:lstStyle/>
          <a:p>
            <a:pPr eaLnBrk="1" hangingPunct="1"/>
            <a:r>
              <a:rPr altLang="da-DK" dirty="0" err="1">
                <a:latin typeface="Century Gothic" panose="020B0502020202020204" pitchFamily="34" charset="0"/>
              </a:rPr>
              <a:t>Valg</a:t>
            </a:r>
            <a:r>
              <a:rPr altLang="da-DK" dirty="0">
                <a:latin typeface="Century Gothic" panose="020B0502020202020204" pitchFamily="34" charset="0"/>
              </a:rPr>
              <a:t> </a:t>
            </a:r>
            <a:r>
              <a:rPr altLang="da-DK" dirty="0" err="1">
                <a:latin typeface="Century Gothic" panose="020B0502020202020204" pitchFamily="34" charset="0"/>
              </a:rPr>
              <a:t>af</a:t>
            </a:r>
            <a:r>
              <a:rPr altLang="da-DK" dirty="0">
                <a:latin typeface="Century Gothic" panose="020B0502020202020204" pitchFamily="34" charset="0"/>
              </a:rPr>
              <a:t> </a:t>
            </a:r>
            <a:r>
              <a:rPr altLang="da-DK" dirty="0" err="1">
                <a:latin typeface="Century Gothic" panose="020B0502020202020204" pitchFamily="34" charset="0"/>
              </a:rPr>
              <a:t>kabler</a:t>
            </a:r>
            <a:br>
              <a:rPr altLang="da-DK" dirty="0">
                <a:latin typeface="Century Gothic" panose="020B0502020202020204" pitchFamily="34" charset="0"/>
              </a:rPr>
            </a:br>
            <a:r>
              <a:rPr altLang="da-DK" dirty="0" err="1">
                <a:latin typeface="Century Gothic" panose="020B0502020202020204" pitchFamily="34" charset="0"/>
              </a:rPr>
              <a:t>Kablers</a:t>
            </a:r>
            <a:r>
              <a:rPr altLang="da-DK" dirty="0">
                <a:latin typeface="Century Gothic" panose="020B0502020202020204" pitchFamily="34" charset="0"/>
              </a:rPr>
              <a:t> </a:t>
            </a:r>
            <a:r>
              <a:rPr altLang="da-DK" dirty="0" err="1">
                <a:latin typeface="Century Gothic" panose="020B0502020202020204" pitchFamily="34" charset="0"/>
              </a:rPr>
              <a:t>ydelse</a:t>
            </a:r>
            <a:r>
              <a:rPr altLang="da-DK" dirty="0">
                <a:latin typeface="Century Gothic" panose="020B0502020202020204" pitchFamily="34" charset="0"/>
              </a:rPr>
              <a:t>, </a:t>
            </a:r>
            <a:r>
              <a:rPr altLang="da-DK" dirty="0" err="1">
                <a:latin typeface="Century Gothic" panose="020B0502020202020204" pitchFamily="34" charset="0"/>
              </a:rPr>
              <a:t>når</a:t>
            </a:r>
            <a:r>
              <a:rPr altLang="da-DK" dirty="0">
                <a:latin typeface="Century Gothic" panose="020B0502020202020204" pitchFamily="34" charset="0"/>
              </a:rPr>
              <a:t> det </a:t>
            </a:r>
            <a:r>
              <a:rPr altLang="da-DK" dirty="0" err="1">
                <a:latin typeface="Century Gothic" panose="020B0502020202020204" pitchFamily="34" charset="0"/>
              </a:rPr>
              <a:t>gælder</a:t>
            </a:r>
            <a:r>
              <a:rPr altLang="da-DK" dirty="0">
                <a:latin typeface="Century Gothic" panose="020B0502020202020204" pitchFamily="34" charset="0"/>
              </a:rPr>
              <a:t> (EM</a:t>
            </a:r>
            <a:r>
              <a:rPr lang="da-DK" altLang="da-DK" dirty="0">
                <a:latin typeface="Century Gothic" panose="020B0502020202020204" pitchFamily="34" charset="0"/>
              </a:rPr>
              <a:t>I</a:t>
            </a:r>
            <a:r>
              <a:rPr altLang="da-DK" dirty="0">
                <a:latin typeface="Century Gothic" panose="020B0502020202020204" pitchFamily="34" charset="0"/>
              </a:rPr>
              <a:t>)</a:t>
            </a:r>
          </a:p>
        </p:txBody>
      </p:sp>
      <p:graphicFrame>
        <p:nvGraphicFramePr>
          <p:cNvPr id="3" name="Tabel 2">
            <a:extLst>
              <a:ext uri="{FF2B5EF4-FFF2-40B4-BE49-F238E27FC236}">
                <a16:creationId xmlns:a16="http://schemas.microsoft.com/office/drawing/2014/main" id="{C476600D-1A2B-41C9-AD0C-891F79EF6B6C}"/>
              </a:ext>
            </a:extLst>
          </p:cNvPr>
          <p:cNvGraphicFramePr>
            <a:graphicFrameLocks noGrp="1"/>
          </p:cNvGraphicFramePr>
          <p:nvPr>
            <p:extLst>
              <p:ext uri="{D42A27DB-BD31-4B8C-83A1-F6EECF244321}">
                <p14:modId xmlns:p14="http://schemas.microsoft.com/office/powerpoint/2010/main" val="4251338728"/>
              </p:ext>
            </p:extLst>
          </p:nvPr>
        </p:nvGraphicFramePr>
        <p:xfrm>
          <a:off x="2189957" y="1328468"/>
          <a:ext cx="9380251" cy="4656208"/>
        </p:xfrm>
        <a:graphic>
          <a:graphicData uri="http://schemas.openxmlformats.org/drawingml/2006/table">
            <a:tbl>
              <a:tblPr>
                <a:effectLst/>
              </a:tblPr>
              <a:tblGrid>
                <a:gridCol w="1884752">
                  <a:extLst>
                    <a:ext uri="{9D8B030D-6E8A-4147-A177-3AD203B41FA5}">
                      <a16:colId xmlns:a16="http://schemas.microsoft.com/office/drawing/2014/main" val="20000"/>
                    </a:ext>
                  </a:extLst>
                </a:gridCol>
                <a:gridCol w="924011">
                  <a:extLst>
                    <a:ext uri="{9D8B030D-6E8A-4147-A177-3AD203B41FA5}">
                      <a16:colId xmlns:a16="http://schemas.microsoft.com/office/drawing/2014/main" val="20001"/>
                    </a:ext>
                  </a:extLst>
                </a:gridCol>
                <a:gridCol w="1538195">
                  <a:extLst>
                    <a:ext uri="{9D8B030D-6E8A-4147-A177-3AD203B41FA5}">
                      <a16:colId xmlns:a16="http://schemas.microsoft.com/office/drawing/2014/main" val="20002"/>
                    </a:ext>
                  </a:extLst>
                </a:gridCol>
                <a:gridCol w="1679889">
                  <a:extLst>
                    <a:ext uri="{9D8B030D-6E8A-4147-A177-3AD203B41FA5}">
                      <a16:colId xmlns:a16="http://schemas.microsoft.com/office/drawing/2014/main" val="20003"/>
                    </a:ext>
                  </a:extLst>
                </a:gridCol>
                <a:gridCol w="1679889">
                  <a:extLst>
                    <a:ext uri="{9D8B030D-6E8A-4147-A177-3AD203B41FA5}">
                      <a16:colId xmlns:a16="http://schemas.microsoft.com/office/drawing/2014/main" val="20004"/>
                    </a:ext>
                  </a:extLst>
                </a:gridCol>
                <a:gridCol w="1673515">
                  <a:extLst>
                    <a:ext uri="{9D8B030D-6E8A-4147-A177-3AD203B41FA5}">
                      <a16:colId xmlns:a16="http://schemas.microsoft.com/office/drawing/2014/main" val="20005"/>
                    </a:ext>
                  </a:extLst>
                </a:gridCol>
              </a:tblGrid>
              <a:tr h="273517">
                <a:tc rowSpan="2">
                  <a:txBody>
                    <a:bodyPr/>
                    <a:lstStyle/>
                    <a:p>
                      <a:pPr lvl="0">
                        <a:lnSpc>
                          <a:spcPct val="100000"/>
                        </a:lnSpc>
                        <a:spcAft>
                          <a:spcPts val="0"/>
                        </a:spcAft>
                      </a:pPr>
                      <a:r>
                        <a:rPr lang="da-DK" sz="1800" dirty="0">
                          <a:latin typeface="Times New Roman" pitchFamily="18"/>
                          <a:ea typeface="Calibri" pitchFamily="34"/>
                        </a:rPr>
                        <a:t>Kabel</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rowSpan="2">
                  <a:txBody>
                    <a:bodyPr/>
                    <a:lstStyle/>
                    <a:p>
                      <a:pPr lvl="0">
                        <a:lnSpc>
                          <a:spcPct val="100000"/>
                        </a:lnSpc>
                        <a:spcAft>
                          <a:spcPts val="0"/>
                        </a:spcAft>
                      </a:pPr>
                      <a:r>
                        <a:rPr lang="da-DK" sz="1800">
                          <a:latin typeface="Times New Roman" pitchFamily="18"/>
                          <a:ea typeface="Calibri" pitchFamily="34"/>
                        </a:rPr>
                        <a:t>Ledet</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gridSpan="3">
                  <a:txBody>
                    <a:bodyPr/>
                    <a:lstStyle/>
                    <a:p>
                      <a:pPr lvl="0">
                        <a:lnSpc>
                          <a:spcPct val="100000"/>
                        </a:lnSpc>
                        <a:spcAft>
                          <a:spcPts val="0"/>
                        </a:spcAft>
                      </a:pPr>
                      <a:r>
                        <a:rPr lang="da-DK" sz="1800">
                          <a:latin typeface="Times New Roman" pitchFamily="18"/>
                          <a:ea typeface="Calibri" pitchFamily="34"/>
                        </a:rPr>
                        <a:t>Udstrålet</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hMerge="1">
                  <a:txBody>
                    <a:bodyPr/>
                    <a:lstStyle/>
                    <a:p>
                      <a:endParaRPr lang="da-DK"/>
                    </a:p>
                  </a:txBody>
                  <a:tcPr/>
                </a:tc>
                <a:tc hMerge="1">
                  <a:txBody>
                    <a:bodyPr/>
                    <a:lstStyle/>
                    <a:p>
                      <a:endParaRPr lang="da-DK"/>
                    </a:p>
                  </a:txBody>
                  <a:tcPr/>
                </a:tc>
                <a:tc>
                  <a:txBody>
                    <a:bodyPr/>
                    <a:lstStyle/>
                    <a:p>
                      <a:pPr lvl="0">
                        <a:lnSpc>
                          <a:spcPct val="100000"/>
                        </a:lnSpc>
                        <a:spcAft>
                          <a:spcPts val="0"/>
                        </a:spcAft>
                      </a:pPr>
                      <a:r>
                        <a:rPr lang="da-DK" sz="1800">
                          <a:latin typeface="Times New Roman" pitchFamily="18"/>
                          <a:ea typeface="Calibri" pitchFamily="34"/>
                        </a:rPr>
                        <a:t> </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47035">
                <a:tc vMerge="1">
                  <a:txBody>
                    <a:bodyPr/>
                    <a:lstStyle/>
                    <a:p>
                      <a:endParaRPr lang="da-DK"/>
                    </a:p>
                  </a:txBody>
                  <a:tcPr/>
                </a:tc>
                <a:tc vMerge="1">
                  <a:txBody>
                    <a:bodyPr/>
                    <a:lstStyle/>
                    <a:p>
                      <a:endParaRPr lang="da-DK"/>
                    </a:p>
                  </a:txBody>
                  <a:tcPr/>
                </a:tc>
                <a:tc>
                  <a:txBody>
                    <a:bodyPr/>
                    <a:lstStyle/>
                    <a:p>
                      <a:pPr lvl="0">
                        <a:lnSpc>
                          <a:spcPct val="100000"/>
                        </a:lnSpc>
                        <a:spcAft>
                          <a:spcPts val="0"/>
                        </a:spcAft>
                      </a:pPr>
                      <a:r>
                        <a:rPr lang="da-DK" sz="1800" dirty="0">
                          <a:latin typeface="Times New Roman" pitchFamily="18"/>
                          <a:ea typeface="Calibri" pitchFamily="34"/>
                        </a:rPr>
                        <a:t>LF: 0-50Hz</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LF &lt; 5 MHz</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HF &lt;30 MHz</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Commen mode</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47035">
                <a:tc>
                  <a:txBody>
                    <a:bodyPr/>
                    <a:lstStyle/>
                    <a:p>
                      <a:pPr lvl="0">
                        <a:lnSpc>
                          <a:spcPct val="100000"/>
                        </a:lnSpc>
                        <a:spcAft>
                          <a:spcPts val="0"/>
                        </a:spcAft>
                      </a:pPr>
                      <a:r>
                        <a:rPr lang="da-DK" sz="1800">
                          <a:latin typeface="Times New Roman" pitchFamily="18"/>
                          <a:ea typeface="Calibri" pitchFamily="34"/>
                        </a:rPr>
                        <a:t>Enkelt-leder kabel</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rowSpan="7">
                  <a:txBody>
                    <a:bodyPr/>
                    <a:lstStyle/>
                    <a:p>
                      <a:pPr lvl="0">
                        <a:lnSpc>
                          <a:spcPct val="100000"/>
                        </a:lnSpc>
                        <a:spcAft>
                          <a:spcPts val="0"/>
                        </a:spcAft>
                      </a:pPr>
                      <a:r>
                        <a:rPr lang="da-DK" sz="1800">
                          <a:latin typeface="Times New Roman" pitchFamily="18"/>
                          <a:ea typeface="Calibri" pitchFamily="34"/>
                        </a:rPr>
                        <a:t>Ingen virkning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dirty="0">
                          <a:latin typeface="Times New Roman" pitchFamily="18"/>
                          <a:ea typeface="Calibri" pitchFamily="34"/>
                        </a:rPr>
                        <a:t>Gennemsnitlig</a:t>
                      </a:r>
                      <a:r>
                        <a:rPr lang="da-DK" sz="1800" baseline="30000" dirty="0">
                          <a:latin typeface="Times New Roman" pitchFamily="18"/>
                          <a:ea typeface="Calibri" pitchFamily="34"/>
                        </a:rPr>
                        <a:t>1</a:t>
                      </a:r>
                      <a:endParaRPr lang="da-DK" sz="1800" dirty="0">
                        <a:latin typeface="Times New Roman" pitchFamily="18"/>
                        <a:ea typeface="Calibri" pitchFamily="34"/>
                      </a:endParaRP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Acceptabel</a:t>
                      </a:r>
                      <a:r>
                        <a:rPr lang="da-DK" sz="1800" baseline="30000">
                          <a:latin typeface="Times New Roman" pitchFamily="18"/>
                          <a:ea typeface="Calibri" pitchFamily="34"/>
                        </a:rPr>
                        <a:t>1</a:t>
                      </a:r>
                      <a:endParaRPr lang="da-DK" sz="1800">
                        <a:latin typeface="Times New Roman" pitchFamily="18"/>
                        <a:ea typeface="Calibri" pitchFamily="34"/>
                      </a:endParaRP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Utilstrækkelig</a:t>
                      </a:r>
                      <a:r>
                        <a:rPr lang="da-DK" sz="1800" baseline="30000">
                          <a:latin typeface="Times New Roman" pitchFamily="18"/>
                          <a:ea typeface="Calibri" pitchFamily="34"/>
                        </a:rPr>
                        <a:t>1</a:t>
                      </a:r>
                      <a:r>
                        <a:rPr lang="da-DK" sz="1800">
                          <a:latin typeface="Times New Roman" pitchFamily="18"/>
                          <a:ea typeface="Calibri" pitchFamily="34"/>
                        </a:rPr>
                        <a:t> </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Dårlig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47035">
                <a:tc>
                  <a:txBody>
                    <a:bodyPr/>
                    <a:lstStyle/>
                    <a:p>
                      <a:pPr lvl="0">
                        <a:lnSpc>
                          <a:spcPct val="100000"/>
                        </a:lnSpc>
                        <a:spcAft>
                          <a:spcPts val="0"/>
                        </a:spcAft>
                      </a:pPr>
                      <a:r>
                        <a:rPr lang="da-DK" sz="1800">
                          <a:latin typeface="Times New Roman" pitchFamily="18"/>
                          <a:ea typeface="Calibri" pitchFamily="34"/>
                        </a:rPr>
                        <a:t>2-leder </a:t>
                      </a:r>
                    </a:p>
                    <a:p>
                      <a:pPr lvl="0">
                        <a:lnSpc>
                          <a:spcPct val="100000"/>
                        </a:lnSpc>
                        <a:spcAft>
                          <a:spcPts val="0"/>
                        </a:spcAft>
                      </a:pPr>
                      <a:r>
                        <a:rPr lang="da-DK" sz="1800">
                          <a:latin typeface="Times New Roman" pitchFamily="18"/>
                          <a:ea typeface="Calibri" pitchFamily="34"/>
                        </a:rPr>
                        <a:t>parallel</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vMerge="1">
                  <a:txBody>
                    <a:bodyPr/>
                    <a:lstStyle/>
                    <a:p>
                      <a:endParaRPr lang="da-DK"/>
                    </a:p>
                  </a:txBody>
                  <a:tcPr/>
                </a:tc>
                <a:tc>
                  <a:txBody>
                    <a:bodyPr/>
                    <a:lstStyle/>
                    <a:p>
                      <a:pPr lvl="0">
                        <a:lnSpc>
                          <a:spcPct val="100000"/>
                        </a:lnSpc>
                        <a:spcAft>
                          <a:spcPts val="0"/>
                        </a:spcAft>
                      </a:pPr>
                      <a:r>
                        <a:rPr lang="da-DK" sz="1800">
                          <a:latin typeface="Times New Roman" pitchFamily="18"/>
                          <a:ea typeface="Calibri" pitchFamily="34"/>
                        </a:rPr>
                        <a:t>Gennemsnitlig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Acceptabel</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Utilstrækkelig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 </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47035">
                <a:tc>
                  <a:txBody>
                    <a:bodyPr/>
                    <a:lstStyle/>
                    <a:p>
                      <a:pPr lvl="0">
                        <a:lnSpc>
                          <a:spcPct val="100000"/>
                        </a:lnSpc>
                        <a:spcAft>
                          <a:spcPts val="0"/>
                        </a:spcAft>
                      </a:pPr>
                      <a:r>
                        <a:rPr lang="da-DK" sz="1800" dirty="0">
                          <a:latin typeface="Times New Roman" pitchFamily="18"/>
                          <a:ea typeface="Calibri" pitchFamily="34"/>
                        </a:rPr>
                        <a:t>2-leder </a:t>
                      </a:r>
                    </a:p>
                    <a:p>
                      <a:pPr lvl="0">
                        <a:lnSpc>
                          <a:spcPct val="100000"/>
                        </a:lnSpc>
                        <a:spcAft>
                          <a:spcPts val="0"/>
                        </a:spcAft>
                      </a:pPr>
                      <a:r>
                        <a:rPr lang="da-DK" sz="1800" dirty="0">
                          <a:latin typeface="Times New Roman" pitchFamily="18"/>
                          <a:ea typeface="Calibri" pitchFamily="34"/>
                        </a:rPr>
                        <a:t>snoet parallel</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vMerge="1">
                  <a:txBody>
                    <a:bodyPr/>
                    <a:lstStyle/>
                    <a:p>
                      <a:endParaRPr lang="da-DK"/>
                    </a:p>
                  </a:txBody>
                  <a:tcPr/>
                </a:tc>
                <a:tc>
                  <a:txBody>
                    <a:bodyPr/>
                    <a:lstStyle/>
                    <a:p>
                      <a:pPr lvl="0">
                        <a:lnSpc>
                          <a:spcPct val="100000"/>
                        </a:lnSpc>
                        <a:spcAft>
                          <a:spcPts val="0"/>
                        </a:spcAft>
                      </a:pPr>
                      <a:r>
                        <a:rPr lang="da-DK" sz="1800">
                          <a:latin typeface="Times New Roman" pitchFamily="18"/>
                          <a:ea typeface="Calibri" pitchFamily="34"/>
                        </a:rPr>
                        <a:t>God</a:t>
                      </a:r>
                      <a:r>
                        <a:rPr lang="da-DK" sz="1800" baseline="30000">
                          <a:latin typeface="Times New Roman" pitchFamily="18"/>
                          <a:ea typeface="Calibri" pitchFamily="34"/>
                        </a:rPr>
                        <a:t>2</a:t>
                      </a:r>
                      <a:endParaRPr lang="da-DK" sz="1800">
                        <a:latin typeface="Times New Roman" pitchFamily="18"/>
                        <a:ea typeface="Calibri" pitchFamily="34"/>
                      </a:endParaRP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God op til 100 kHz</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Brugbar</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Dårlig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47035">
                <a:tc>
                  <a:txBody>
                    <a:bodyPr/>
                    <a:lstStyle/>
                    <a:p>
                      <a:pPr lvl="0">
                        <a:lnSpc>
                          <a:spcPct val="100000"/>
                        </a:lnSpc>
                        <a:spcAft>
                          <a:spcPts val="0"/>
                        </a:spcAft>
                      </a:pPr>
                      <a:r>
                        <a:rPr lang="da-DK" sz="1800" dirty="0">
                          <a:latin typeface="Times New Roman" pitchFamily="18"/>
                          <a:ea typeface="Calibri" pitchFamily="34"/>
                        </a:rPr>
                        <a:t>Skærmet parsnoet</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vMerge="1">
                  <a:txBody>
                    <a:bodyPr/>
                    <a:lstStyle/>
                    <a:p>
                      <a:endParaRPr lang="da-DK"/>
                    </a:p>
                  </a:txBody>
                  <a:tcPr/>
                </a:tc>
                <a:tc>
                  <a:txBody>
                    <a:bodyPr/>
                    <a:lstStyle/>
                    <a:p>
                      <a:pPr lvl="0">
                        <a:lnSpc>
                          <a:spcPct val="100000"/>
                        </a:lnSpc>
                        <a:spcAft>
                          <a:spcPts val="0"/>
                        </a:spcAft>
                      </a:pPr>
                      <a:r>
                        <a:rPr lang="da-DK" sz="1800">
                          <a:latin typeface="Times New Roman" pitchFamily="18"/>
                          <a:ea typeface="Calibri" pitchFamily="34"/>
                        </a:rPr>
                        <a:t>God</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God</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Gennemsnitlig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God</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820543">
                <a:tc>
                  <a:txBody>
                    <a:bodyPr/>
                    <a:lstStyle/>
                    <a:p>
                      <a:pPr lvl="0">
                        <a:lnSpc>
                          <a:spcPct val="100000"/>
                        </a:lnSpc>
                        <a:spcAft>
                          <a:spcPts val="0"/>
                        </a:spcAft>
                      </a:pPr>
                      <a:r>
                        <a:rPr lang="da-DK" sz="1800">
                          <a:latin typeface="Times New Roman" pitchFamily="18"/>
                          <a:ea typeface="Calibri" pitchFamily="34"/>
                        </a:rPr>
                        <a:t>Aluminiumtape </a:t>
                      </a:r>
                    </a:p>
                    <a:p>
                      <a:pPr lvl="0">
                        <a:lnSpc>
                          <a:spcPct val="100000"/>
                        </a:lnSpc>
                        <a:spcAft>
                          <a:spcPts val="0"/>
                        </a:spcAft>
                      </a:pPr>
                      <a:r>
                        <a:rPr lang="da-DK" sz="1800">
                          <a:latin typeface="Times New Roman" pitchFamily="18"/>
                          <a:ea typeface="Calibri" pitchFamily="34"/>
                        </a:rPr>
                        <a:t>skærmning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vMerge="1">
                  <a:txBody>
                    <a:bodyPr/>
                    <a:lstStyle/>
                    <a:p>
                      <a:endParaRPr lang="da-DK"/>
                    </a:p>
                  </a:txBody>
                  <a:tcPr/>
                </a:tc>
                <a:tc>
                  <a:txBody>
                    <a:bodyPr/>
                    <a:lstStyle/>
                    <a:p>
                      <a:pPr lvl="0">
                        <a:lnSpc>
                          <a:spcPct val="100000"/>
                        </a:lnSpc>
                        <a:spcAft>
                          <a:spcPts val="0"/>
                        </a:spcAft>
                      </a:pPr>
                      <a:r>
                        <a:rPr lang="da-DK" sz="1800">
                          <a:latin typeface="Times New Roman" pitchFamily="18"/>
                          <a:ea typeface="Calibri" pitchFamily="34"/>
                        </a:rPr>
                        <a:t>Gennemsnitlig</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Brugbar</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Utilstrækkelig </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 </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73517">
                <a:tc>
                  <a:txBody>
                    <a:bodyPr/>
                    <a:lstStyle/>
                    <a:p>
                      <a:pPr lvl="0">
                        <a:lnSpc>
                          <a:spcPct val="100000"/>
                        </a:lnSpc>
                        <a:spcAft>
                          <a:spcPts val="0"/>
                        </a:spcAft>
                      </a:pPr>
                      <a:r>
                        <a:rPr lang="da-DK" sz="1800">
                          <a:latin typeface="Times New Roman" pitchFamily="18"/>
                          <a:ea typeface="Calibri" pitchFamily="34"/>
                        </a:rPr>
                        <a:t>Fletværk</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vMerge="1">
                  <a:txBody>
                    <a:bodyPr/>
                    <a:lstStyle/>
                    <a:p>
                      <a:endParaRPr lang="da-DK"/>
                    </a:p>
                  </a:txBody>
                  <a:tcPr/>
                </a:tc>
                <a:tc>
                  <a:txBody>
                    <a:bodyPr/>
                    <a:lstStyle/>
                    <a:p>
                      <a:pPr lvl="0">
                        <a:lnSpc>
                          <a:spcPct val="100000"/>
                        </a:lnSpc>
                        <a:spcAft>
                          <a:spcPts val="0"/>
                        </a:spcAft>
                      </a:pPr>
                      <a:r>
                        <a:rPr lang="da-DK" sz="1800">
                          <a:latin typeface="Times New Roman" pitchFamily="18"/>
                          <a:ea typeface="Calibri" pitchFamily="34"/>
                        </a:rPr>
                        <a:t>Fremragende</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Fremragende</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God</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 </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47035">
                <a:tc>
                  <a:txBody>
                    <a:bodyPr/>
                    <a:lstStyle/>
                    <a:p>
                      <a:pPr lvl="0">
                        <a:lnSpc>
                          <a:spcPct val="100000"/>
                        </a:lnSpc>
                        <a:spcAft>
                          <a:spcPts val="0"/>
                        </a:spcAft>
                      </a:pPr>
                      <a:r>
                        <a:rPr lang="da-DK" sz="1800" dirty="0">
                          <a:latin typeface="Times New Roman" pitchFamily="18"/>
                          <a:ea typeface="Calibri" pitchFamily="34"/>
                        </a:rPr>
                        <a:t>Folie + flet</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vMerge="1">
                  <a:txBody>
                    <a:bodyPr/>
                    <a:lstStyle/>
                    <a:p>
                      <a:endParaRPr lang="da-DK"/>
                    </a:p>
                  </a:txBody>
                  <a:tcPr/>
                </a:tc>
                <a:tc>
                  <a:txBody>
                    <a:bodyPr/>
                    <a:lstStyle/>
                    <a:p>
                      <a:pPr lvl="0">
                        <a:lnSpc>
                          <a:spcPct val="100000"/>
                        </a:lnSpc>
                        <a:spcAft>
                          <a:spcPts val="0"/>
                        </a:spcAft>
                      </a:pPr>
                      <a:r>
                        <a:rPr lang="da-DK" sz="1800">
                          <a:latin typeface="Times New Roman" pitchFamily="18"/>
                          <a:ea typeface="Calibri" pitchFamily="34"/>
                        </a:rPr>
                        <a:t>Fremragende</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Fremragende</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a:latin typeface="Times New Roman" pitchFamily="18"/>
                          <a:ea typeface="Calibri" pitchFamily="34"/>
                        </a:rPr>
                        <a:t>Fremragende</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tc>
                  <a:txBody>
                    <a:bodyPr/>
                    <a:lstStyle/>
                    <a:p>
                      <a:pPr lvl="0">
                        <a:lnSpc>
                          <a:spcPct val="100000"/>
                        </a:lnSpc>
                        <a:spcAft>
                          <a:spcPts val="0"/>
                        </a:spcAft>
                      </a:pPr>
                      <a:r>
                        <a:rPr lang="da-DK" sz="1800" dirty="0">
                          <a:latin typeface="Times New Roman" pitchFamily="18"/>
                          <a:ea typeface="Calibri" pitchFamily="34"/>
                        </a:rPr>
                        <a:t> </a:t>
                      </a:r>
                    </a:p>
                  </a:txBody>
                  <a:tcPr marL="68582" marR="68582" marT="0" marB="0">
                    <a:lnL w="12701"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99399" name="Rektangel 3">
            <a:extLst>
              <a:ext uri="{FF2B5EF4-FFF2-40B4-BE49-F238E27FC236}">
                <a16:creationId xmlns:a16="http://schemas.microsoft.com/office/drawing/2014/main" id="{6997832F-093A-4720-87BF-D31A238F700F}"/>
              </a:ext>
            </a:extLst>
          </p:cNvPr>
          <p:cNvSpPr>
            <a:spLocks noChangeArrowheads="1"/>
          </p:cNvSpPr>
          <p:nvPr/>
        </p:nvSpPr>
        <p:spPr bwMode="auto">
          <a:xfrm>
            <a:off x="369095" y="2730500"/>
            <a:ext cx="18208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spcBef>
                <a:spcPts val="1000"/>
              </a:spcBef>
              <a:buClr>
                <a:srgbClr val="353535"/>
              </a:buClr>
              <a:buSzPct val="100000"/>
              <a:buFont typeface="Wingdings 3" panose="05040102010807070707" pitchFamily="18" charset="2"/>
              <a:buChar char=""/>
              <a:defRPr>
                <a:solidFill>
                  <a:srgbClr val="404040"/>
                </a:solidFill>
                <a:latin typeface="Century Gothic" panose="020B0502020202020204" pitchFamily="34" charset="0"/>
              </a:defRPr>
            </a:lvl1pPr>
            <a:lvl2pPr marL="742950" indent="-285750" defTabSz="457200">
              <a:spcBef>
                <a:spcPts val="1000"/>
              </a:spcBef>
              <a:buClr>
                <a:srgbClr val="353535"/>
              </a:buClr>
              <a:buSzPct val="100000"/>
              <a:buFont typeface="Wingdings 3" panose="05040102010807070707" pitchFamily="18" charset="2"/>
              <a:buChar char=""/>
              <a:defRPr sz="1600">
                <a:solidFill>
                  <a:srgbClr val="404040"/>
                </a:solidFill>
                <a:latin typeface="Century Gothic" panose="020B0502020202020204" pitchFamily="34" charset="0"/>
              </a:defRPr>
            </a:lvl2pPr>
            <a:lvl3pPr marL="1143000" indent="-228600" defTabSz="457200">
              <a:spcBef>
                <a:spcPts val="1000"/>
              </a:spcBef>
              <a:buClr>
                <a:srgbClr val="353535"/>
              </a:buClr>
              <a:buSzPct val="100000"/>
              <a:buFont typeface="Wingdings 3" panose="05040102010807070707" pitchFamily="18" charset="2"/>
              <a:buChar char=""/>
              <a:defRPr sz="1400">
                <a:solidFill>
                  <a:srgbClr val="404040"/>
                </a:solidFill>
                <a:latin typeface="Century Gothic" panose="020B0502020202020204" pitchFamily="34" charset="0"/>
              </a:defRPr>
            </a:lvl3pPr>
            <a:lvl4pPr marL="1600200" indent="-228600" defTabSz="457200">
              <a:spcBef>
                <a:spcPts val="1000"/>
              </a:spcBef>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4pPr>
            <a:lvl5pPr marL="2057400" indent="-228600" defTabSz="457200">
              <a:spcBef>
                <a:spcPts val="1000"/>
              </a:spcBef>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5pPr>
            <a:lvl6pPr marL="25146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6pPr>
            <a:lvl7pPr marL="29718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7pPr>
            <a:lvl8pPr marL="34290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8pPr>
            <a:lvl9pPr marL="3886200" indent="-228600" defTabSz="457200" eaLnBrk="0" fontAlgn="base" hangingPunct="0">
              <a:spcBef>
                <a:spcPts val="1000"/>
              </a:spcBef>
              <a:spcAft>
                <a:spcPct val="0"/>
              </a:spcAft>
              <a:buClr>
                <a:srgbClr val="353535"/>
              </a:buClr>
              <a:buSzPct val="100000"/>
              <a:buFont typeface="Wingdings 3" panose="05040102010807070707" pitchFamily="18" charset="2"/>
              <a:buChar char=""/>
              <a:defRPr sz="1200">
                <a:solidFill>
                  <a:srgbClr val="404040"/>
                </a:solidFill>
                <a:latin typeface="Century Gothic" panose="020B0502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altLang="da-DK"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1 : Hvis ud- og indgående kabler ligger meget tæt</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da-DK" altLang="da-DK"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da-DK" altLang="da-DK"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2 : Afhænger af antallet af snoninger/m</a:t>
            </a:r>
          </a:p>
        </p:txBody>
      </p:sp>
      <p:sp>
        <p:nvSpPr>
          <p:cNvPr id="2" name="Tekstfelt 1">
            <a:extLst>
              <a:ext uri="{FF2B5EF4-FFF2-40B4-BE49-F238E27FC236}">
                <a16:creationId xmlns:a16="http://schemas.microsoft.com/office/drawing/2014/main" id="{52FC40DD-7BC6-5E0A-3BCF-08982445700C}"/>
              </a:ext>
            </a:extLst>
          </p:cNvPr>
          <p:cNvSpPr txBox="1"/>
          <p:nvPr/>
        </p:nvSpPr>
        <p:spPr>
          <a:xfrm>
            <a:off x="2527540" y="6426679"/>
            <a:ext cx="4844596" cy="369332"/>
          </a:xfrm>
          <a:prstGeom prst="rect">
            <a:avLst/>
          </a:prstGeom>
          <a:noFill/>
        </p:spPr>
        <p:txBody>
          <a:bodyPr wrap="none" rtlCol="0">
            <a:spAutoFit/>
          </a:bodyPr>
          <a:lstStyle/>
          <a:p>
            <a:r>
              <a:rPr lang="da-DK" dirty="0"/>
              <a:t>Note: brug altid kvalitetskabler –det betaler sig </a:t>
            </a:r>
            <a:r>
              <a:rPr lang="da-DK" dirty="0">
                <a:sym typeface="Wingdings" panose="05000000000000000000" pitchFamily="2" charset="2"/>
              </a:rPr>
              <a:t></a:t>
            </a:r>
            <a:endParaRPr lang="da-DK" dirty="0"/>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undgår vi EMI</a:t>
            </a:r>
          </a:p>
        </p:txBody>
      </p:sp>
      <p:pic>
        <p:nvPicPr>
          <p:cNvPr id="3" name="Billede 2">
            <a:extLst>
              <a:ext uri="{FF2B5EF4-FFF2-40B4-BE49-F238E27FC236}">
                <a16:creationId xmlns:a16="http://schemas.microsoft.com/office/drawing/2014/main" id="{A75647AC-736C-449E-8D32-382B980970E3}"/>
              </a:ext>
            </a:extLst>
          </p:cNvPr>
          <p:cNvPicPr>
            <a:picLocks noChangeAspect="1"/>
          </p:cNvPicPr>
          <p:nvPr/>
        </p:nvPicPr>
        <p:blipFill>
          <a:blip r:embed="rId2"/>
          <a:stretch>
            <a:fillRect/>
          </a:stretch>
        </p:blipFill>
        <p:spPr>
          <a:xfrm>
            <a:off x="1865009" y="1152034"/>
            <a:ext cx="8461981" cy="2530059"/>
          </a:xfrm>
          <a:prstGeom prst="rect">
            <a:avLst/>
          </a:prstGeom>
        </p:spPr>
      </p:pic>
      <p:pic>
        <p:nvPicPr>
          <p:cNvPr id="4" name="Billede 3">
            <a:extLst>
              <a:ext uri="{FF2B5EF4-FFF2-40B4-BE49-F238E27FC236}">
                <a16:creationId xmlns:a16="http://schemas.microsoft.com/office/drawing/2014/main" id="{4D53EF60-1E55-4389-8B09-B14E89A510ED}"/>
              </a:ext>
            </a:extLst>
          </p:cNvPr>
          <p:cNvPicPr>
            <a:picLocks noChangeAspect="1"/>
          </p:cNvPicPr>
          <p:nvPr/>
        </p:nvPicPr>
        <p:blipFill>
          <a:blip r:embed="rId3"/>
          <a:stretch>
            <a:fillRect/>
          </a:stretch>
        </p:blipFill>
        <p:spPr>
          <a:xfrm>
            <a:off x="1938167" y="3977539"/>
            <a:ext cx="8388823" cy="2316681"/>
          </a:xfrm>
          <a:prstGeom prst="rect">
            <a:avLst/>
          </a:prstGeom>
        </p:spPr>
      </p:pic>
    </p:spTree>
    <p:extLst>
      <p:ext uri="{BB962C8B-B14F-4D97-AF65-F5344CB8AC3E}">
        <p14:creationId xmlns:p14="http://schemas.microsoft.com/office/powerpoint/2010/main" val="30823539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79C609-D837-4270-A041-0B95D401D517}"/>
              </a:ext>
            </a:extLst>
          </p:cNvPr>
          <p:cNvSpPr>
            <a:spLocks noGrp="1"/>
          </p:cNvSpPr>
          <p:nvPr>
            <p:ph type="title"/>
          </p:nvPr>
        </p:nvSpPr>
        <p:spPr>
          <a:xfrm>
            <a:off x="1143001" y="0"/>
            <a:ext cx="9905998" cy="1478570"/>
          </a:xfrm>
        </p:spPr>
        <p:txBody>
          <a:bodyPr/>
          <a:lstStyle/>
          <a:p>
            <a:pPr algn="ctr"/>
            <a:r>
              <a:rPr lang="da-DK" dirty="0"/>
              <a:t>Hvordan fjerner vi EMI</a:t>
            </a:r>
          </a:p>
        </p:txBody>
      </p:sp>
      <p:pic>
        <p:nvPicPr>
          <p:cNvPr id="3" name="Billede 2">
            <a:extLst>
              <a:ext uri="{FF2B5EF4-FFF2-40B4-BE49-F238E27FC236}">
                <a16:creationId xmlns:a16="http://schemas.microsoft.com/office/drawing/2014/main" id="{BB041F08-FB31-48F8-B766-707BF1798E4E}"/>
              </a:ext>
            </a:extLst>
          </p:cNvPr>
          <p:cNvPicPr>
            <a:picLocks noChangeAspect="1"/>
          </p:cNvPicPr>
          <p:nvPr/>
        </p:nvPicPr>
        <p:blipFill>
          <a:blip r:embed="rId2"/>
          <a:stretch>
            <a:fillRect/>
          </a:stretch>
        </p:blipFill>
        <p:spPr>
          <a:xfrm>
            <a:off x="1901588" y="2270659"/>
            <a:ext cx="8388823" cy="2316681"/>
          </a:xfrm>
          <a:prstGeom prst="rect">
            <a:avLst/>
          </a:prstGeom>
        </p:spPr>
      </p:pic>
    </p:spTree>
    <p:extLst>
      <p:ext uri="{BB962C8B-B14F-4D97-AF65-F5344CB8AC3E}">
        <p14:creationId xmlns:p14="http://schemas.microsoft.com/office/powerpoint/2010/main" val="706447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138227"/>
            <a:ext cx="9905998" cy="1478570"/>
          </a:xfrm>
        </p:spPr>
        <p:txBody>
          <a:bodyPr/>
          <a:lstStyle/>
          <a:p>
            <a:pPr algn="ctr"/>
            <a:r>
              <a:rPr lang="da-DK" dirty="0"/>
              <a:t>Hvordan undgår man EMI</a:t>
            </a:r>
          </a:p>
        </p:txBody>
      </p:sp>
      <p:pic>
        <p:nvPicPr>
          <p:cNvPr id="3" name="Picture 4">
            <a:extLst>
              <a:ext uri="{FF2B5EF4-FFF2-40B4-BE49-F238E27FC236}">
                <a16:creationId xmlns:a16="http://schemas.microsoft.com/office/drawing/2014/main" id="{7363C188-E796-48EA-99F2-385A97E780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045" y="1773238"/>
            <a:ext cx="8719910" cy="3772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11274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1413" y="181841"/>
            <a:ext cx="9905998" cy="1478570"/>
          </a:xfrm>
        </p:spPr>
        <p:txBody>
          <a:bodyPr/>
          <a:lstStyle/>
          <a:p>
            <a:pPr algn="ctr"/>
            <a:r>
              <a:rPr lang="da-DK" dirty="0"/>
              <a:t>Hvordan undgår man EMI</a:t>
            </a:r>
          </a:p>
        </p:txBody>
      </p:sp>
      <p:pic>
        <p:nvPicPr>
          <p:cNvPr id="3" name="Picture 3">
            <a:extLst>
              <a:ext uri="{FF2B5EF4-FFF2-40B4-BE49-F238E27FC236}">
                <a16:creationId xmlns:a16="http://schemas.microsoft.com/office/drawing/2014/main" id="{416ADD91-95C6-4188-A178-D3516B17F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071"/>
          <a:stretch>
            <a:fillRect/>
          </a:stretch>
        </p:blipFill>
        <p:spPr bwMode="auto">
          <a:xfrm>
            <a:off x="1881981" y="1661247"/>
            <a:ext cx="8424862" cy="501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41929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3">
            <a:extLst>
              <a:ext uri="{FF2B5EF4-FFF2-40B4-BE49-F238E27FC236}">
                <a16:creationId xmlns:a16="http://schemas.microsoft.com/office/drawing/2014/main" id="{868A75DB-5F13-4976-B130-5D67AC70BB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7" y="1400175"/>
            <a:ext cx="8353425" cy="405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a:extLst>
              <a:ext uri="{FF2B5EF4-FFF2-40B4-BE49-F238E27FC236}">
                <a16:creationId xmlns:a16="http://schemas.microsoft.com/office/drawing/2014/main" id="{09D0A2AA-94FA-4A96-8A06-3DC7BE396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0" y="5870142"/>
            <a:ext cx="8208962"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2267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42D4D03D-C1FB-4FD4-81D1-FDAFADA518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1026" y="1551709"/>
            <a:ext cx="7566244" cy="5138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34073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684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6821B6B0-0BE7-46F2-98E0-02DAAB4AD2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739" y="1632238"/>
            <a:ext cx="8562522" cy="4787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7784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3">
            <a:extLst>
              <a:ext uri="{FF2B5EF4-FFF2-40B4-BE49-F238E27FC236}">
                <a16:creationId xmlns:a16="http://schemas.microsoft.com/office/drawing/2014/main" id="{181CF156-F44E-4635-AFF5-788168F949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510" y="1353312"/>
            <a:ext cx="5151028" cy="3236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F21FE864-08D5-41E7-9A58-C68BE9A486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1577" y="1353311"/>
            <a:ext cx="5356291" cy="323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95831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4" name="Billede 3">
            <a:extLst>
              <a:ext uri="{FF2B5EF4-FFF2-40B4-BE49-F238E27FC236}">
                <a16:creationId xmlns:a16="http://schemas.microsoft.com/office/drawing/2014/main" id="{CA9249D5-8F7D-4BF8-0BAA-3C221BEA02B5}"/>
              </a:ext>
            </a:extLst>
          </p:cNvPr>
          <p:cNvPicPr>
            <a:picLocks noChangeAspect="1"/>
          </p:cNvPicPr>
          <p:nvPr/>
        </p:nvPicPr>
        <p:blipFill>
          <a:blip r:embed="rId2"/>
          <a:stretch>
            <a:fillRect/>
          </a:stretch>
        </p:blipFill>
        <p:spPr>
          <a:xfrm>
            <a:off x="3303125" y="1399865"/>
            <a:ext cx="5763237" cy="4181631"/>
          </a:xfrm>
          <a:prstGeom prst="rect">
            <a:avLst/>
          </a:prstGeom>
          <a:noFill/>
          <a:ln cap="flat">
            <a:noFill/>
          </a:ln>
        </p:spPr>
      </p:pic>
    </p:spTree>
    <p:extLst>
      <p:ext uri="{BB962C8B-B14F-4D97-AF65-F5344CB8AC3E}">
        <p14:creationId xmlns:p14="http://schemas.microsoft.com/office/powerpoint/2010/main" val="31170181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2950234" y="0"/>
            <a:ext cx="6124756" cy="1478570"/>
          </a:xfrm>
        </p:spPr>
        <p:txBody>
          <a:bodyPr/>
          <a:lstStyle/>
          <a:p>
            <a:r>
              <a:rPr lang="da-DK" dirty="0"/>
              <a:t>Hvordan undgår man EMI</a:t>
            </a:r>
            <a:br>
              <a:rPr lang="da-DK" dirty="0"/>
            </a:br>
            <a:r>
              <a:rPr lang="da-DK" sz="1600" dirty="0"/>
              <a:t>Regler for kabelføring 1-10 -60364 ”xx”</a:t>
            </a:r>
          </a:p>
        </p:txBody>
      </p:sp>
      <p:pic>
        <p:nvPicPr>
          <p:cNvPr id="3" name="Picture 3">
            <a:extLst>
              <a:ext uri="{FF2B5EF4-FFF2-40B4-BE49-F238E27FC236}">
                <a16:creationId xmlns:a16="http://schemas.microsoft.com/office/drawing/2014/main" id="{418090D5-79CA-4FE6-9FB6-C8F9222D94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5316" y="1913447"/>
            <a:ext cx="8207375"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felt 3">
            <a:extLst>
              <a:ext uri="{FF2B5EF4-FFF2-40B4-BE49-F238E27FC236}">
                <a16:creationId xmlns:a16="http://schemas.microsoft.com/office/drawing/2014/main" id="{4EF6EB99-059A-8B99-5275-DFB7952F1475}"/>
              </a:ext>
            </a:extLst>
          </p:cNvPr>
          <p:cNvSpPr txBox="1"/>
          <p:nvPr/>
        </p:nvSpPr>
        <p:spPr>
          <a:xfrm>
            <a:off x="1143001" y="5520906"/>
            <a:ext cx="248786" cy="369332"/>
          </a:xfrm>
          <a:prstGeom prst="rect">
            <a:avLst/>
          </a:prstGeom>
          <a:noFill/>
        </p:spPr>
        <p:txBody>
          <a:bodyPr wrap="none" rtlCol="0">
            <a:spAutoFit/>
          </a:bodyPr>
          <a:lstStyle/>
          <a:p>
            <a:r>
              <a:rPr lang="da-DK" dirty="0"/>
              <a:t> </a:t>
            </a:r>
          </a:p>
        </p:txBody>
      </p:sp>
    </p:spTree>
    <p:extLst>
      <p:ext uri="{BB962C8B-B14F-4D97-AF65-F5344CB8AC3E}">
        <p14:creationId xmlns:p14="http://schemas.microsoft.com/office/powerpoint/2010/main" val="39758927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4">
            <a:extLst>
              <a:ext uri="{FF2B5EF4-FFF2-40B4-BE49-F238E27FC236}">
                <a16:creationId xmlns:a16="http://schemas.microsoft.com/office/drawing/2014/main" id="{ECB46E27-EA90-46AE-A3EE-BFF56F010E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5006" y="2949067"/>
            <a:ext cx="8281987" cy="296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10576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3">
            <a:extLst>
              <a:ext uri="{FF2B5EF4-FFF2-40B4-BE49-F238E27FC236}">
                <a16:creationId xmlns:a16="http://schemas.microsoft.com/office/drawing/2014/main" id="{2AFF769B-6FE4-4D0F-9686-6EAFAA89E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337" y="1590137"/>
            <a:ext cx="8569325" cy="194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929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49D45BEC-6535-415C-ADAE-B3D3D6937F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6731" y="1163938"/>
            <a:ext cx="8618538" cy="554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34366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37E95522-2CCA-4839-9ECD-F3943DBBE5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337" y="1243761"/>
            <a:ext cx="8569325"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326CE570-83ED-430C-88D0-F33291B74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8095" y="2153242"/>
            <a:ext cx="7704567" cy="4360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71020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2C424F67-BFE1-4835-A45B-F89522066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1353181"/>
            <a:ext cx="8496300" cy="74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59E48D73-D04C-4D0C-92E6-E311ABD310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4568" y="2521200"/>
            <a:ext cx="8479582" cy="2682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30006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4">
            <a:extLst>
              <a:ext uri="{FF2B5EF4-FFF2-40B4-BE49-F238E27FC236}">
                <a16:creationId xmlns:a16="http://schemas.microsoft.com/office/drawing/2014/main" id="{AF346C5E-9114-4B2E-A2CC-6D36F7BC06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1567" y="2905027"/>
            <a:ext cx="8967637" cy="3456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a:extLst>
              <a:ext uri="{FF2B5EF4-FFF2-40B4-BE49-F238E27FC236}">
                <a16:creationId xmlns:a16="http://schemas.microsoft.com/office/drawing/2014/main" id="{BBC06939-2BDD-422D-B680-8291FD733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734" y="1478570"/>
            <a:ext cx="8496300" cy="74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83031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246C6698-F8DB-4FD4-AF90-1DD8FAE34F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106" y="1094395"/>
            <a:ext cx="8713787"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2D879643-5818-4623-93F3-A013913D2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453" y="2038567"/>
            <a:ext cx="6749092" cy="4681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14986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BF297628-FDA8-4D9C-9D48-AC166EA605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1077726"/>
            <a:ext cx="8496300" cy="801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72A9D263-EC9B-4EB9-8900-EB452A43A4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1540" y="1939845"/>
            <a:ext cx="4928918" cy="424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3D07FD2C-DAFE-44D6-B37E-83A3725E16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795" y="6343006"/>
            <a:ext cx="59769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61093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4" name="Picture 2">
            <a:extLst>
              <a:ext uri="{FF2B5EF4-FFF2-40B4-BE49-F238E27FC236}">
                <a16:creationId xmlns:a16="http://schemas.microsoft.com/office/drawing/2014/main" id="{58344B04-E29C-439B-ADE3-EE9B017E2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7367" y="1156039"/>
            <a:ext cx="6742946" cy="2570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469C7DEB-3DF6-4730-AE3A-0BBB84CE5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812" y="4045788"/>
            <a:ext cx="6790376" cy="274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45425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4" name="Picture 2">
            <a:extLst>
              <a:ext uri="{FF2B5EF4-FFF2-40B4-BE49-F238E27FC236}">
                <a16:creationId xmlns:a16="http://schemas.microsoft.com/office/drawing/2014/main" id="{0E5FE762-20AA-40DD-9DBF-A0C2258342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4066" y="1112627"/>
            <a:ext cx="8063867" cy="5469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13679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4" name="Picture 2">
            <a:extLst>
              <a:ext uri="{FF2B5EF4-FFF2-40B4-BE49-F238E27FC236}">
                <a16:creationId xmlns:a16="http://schemas.microsoft.com/office/drawing/2014/main" id="{4B6FBFDC-232F-4A6C-9113-9FE7DA63B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056" y="1232739"/>
            <a:ext cx="8497887"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54814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AA99262C-ABBE-4CC3-AF1D-27D4DED59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8389" y="1141316"/>
            <a:ext cx="7295222" cy="5631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86577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DFC17A81-CCAD-4FE1-9907-205DC51893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689" y="1323296"/>
            <a:ext cx="7620622" cy="537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18496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3CE14-B390-4B3B-8DAA-96D5524E87FD}"/>
              </a:ext>
            </a:extLst>
          </p:cNvPr>
          <p:cNvSpPr>
            <a:spLocks noGrp="1"/>
          </p:cNvSpPr>
          <p:nvPr>
            <p:ph type="title"/>
          </p:nvPr>
        </p:nvSpPr>
        <p:spPr>
          <a:xfrm>
            <a:off x="1143001" y="0"/>
            <a:ext cx="9905998" cy="1478570"/>
          </a:xfrm>
        </p:spPr>
        <p:txBody>
          <a:bodyPr/>
          <a:lstStyle/>
          <a:p>
            <a:pPr algn="ctr"/>
            <a:r>
              <a:rPr lang="da-DK" dirty="0"/>
              <a:t>Hvordan undgår man EMI</a:t>
            </a:r>
          </a:p>
        </p:txBody>
      </p:sp>
      <p:pic>
        <p:nvPicPr>
          <p:cNvPr id="3" name="Picture 2">
            <a:extLst>
              <a:ext uri="{FF2B5EF4-FFF2-40B4-BE49-F238E27FC236}">
                <a16:creationId xmlns:a16="http://schemas.microsoft.com/office/drawing/2014/main" id="{3718C298-94AD-4300-A388-FB39532D38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081" y="2030125"/>
            <a:ext cx="8351838" cy="451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93598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redsløb">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TM04033925[[fn=Dråbe]]</Template>
  <TotalTime>479</TotalTime>
  <Words>4349</Words>
  <Application>Microsoft Office PowerPoint</Application>
  <PresentationFormat>Widescreen</PresentationFormat>
  <Paragraphs>590</Paragraphs>
  <Slides>69</Slides>
  <Notes>12</Notes>
  <HiddenSlides>14</HiddenSlides>
  <MMClips>0</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69</vt:i4>
      </vt:variant>
    </vt:vector>
  </HeadingPairs>
  <TitlesOfParts>
    <vt:vector size="79" baseType="lpstr">
      <vt:lpstr>Arial</vt:lpstr>
      <vt:lpstr>Arial</vt:lpstr>
      <vt:lpstr>Calibri</vt:lpstr>
      <vt:lpstr>Calibri Light</vt:lpstr>
      <vt:lpstr>Century Gothic</vt:lpstr>
      <vt:lpstr>ConduitITCStd</vt:lpstr>
      <vt:lpstr>Courier New</vt:lpstr>
      <vt:lpstr>Times New Roman</vt:lpstr>
      <vt:lpstr>Tw Cen MT</vt:lpstr>
      <vt:lpstr>Kredsløb</vt:lpstr>
      <vt:lpstr>EMC/EMI modul 1.1</vt:lpstr>
      <vt:lpstr>Hvad er EMC</vt:lpstr>
      <vt:lpstr>PowerPoint-præsentation</vt:lpstr>
      <vt:lpstr>PowerPoint-præsentation</vt:lpstr>
      <vt:lpstr>PowerPoint-præsentation</vt:lpstr>
      <vt:lpstr>Hvordan opstår ESD Statisk elektricitet</vt:lpstr>
      <vt:lpstr>Den flotte ESD</vt:lpstr>
      <vt:lpstr>Krav til beskyttelse mod overspænding</vt:lpstr>
      <vt:lpstr>Krav til beskyttelse mod overspænding</vt:lpstr>
      <vt:lpstr>Udligning –I like , støjs fjende nr. 2</vt:lpstr>
      <vt:lpstr>PowerPoint-præsentation</vt:lpstr>
      <vt:lpstr>Menneskeskabt EMI Tilsigtet</vt:lpstr>
      <vt:lpstr>Lidt interessant støj fra den virkelige verden</vt:lpstr>
      <vt:lpstr>PowerPoint-præsentation</vt:lpstr>
      <vt:lpstr>Hvorfor bekymrede os om EMI</vt:lpstr>
      <vt:lpstr>Hvordan opstår EMI De væsentlige kilder til harmoniske</vt:lpstr>
      <vt:lpstr>De virkelige store syndere: Harmoniske strømme</vt:lpstr>
      <vt:lpstr>Hvordan opstår EMI De væsentlige kilder til harmoniske</vt:lpstr>
      <vt:lpstr>Hvordan opstår EMI De væsentlige kilder til harmoniske</vt:lpstr>
      <vt:lpstr>Hvordan opstår EMI De væsentlige kilder til harmoniske</vt:lpstr>
      <vt:lpstr>Hvordan opstår EMI De væsentlige kilder til harmoniske</vt:lpstr>
      <vt:lpstr>Hvordan opstår EMI De væsentlige kilder til harmoniske</vt:lpstr>
      <vt:lpstr>Hvordan opstår EMI Væsentlige belastninger, der påvirkes af harmoniske strømme</vt:lpstr>
      <vt:lpstr>PowerPoint-præsentation</vt:lpstr>
      <vt:lpstr>Frekvenser er væsentlige</vt:lpstr>
      <vt:lpstr>Hvordan opstår EMI frekvens</vt:lpstr>
      <vt:lpstr>PowerPoint-præsentation</vt:lpstr>
      <vt:lpstr>Hvordan opstår EMI Spændingen</vt:lpstr>
      <vt:lpstr>PowerPoint-præsentation</vt:lpstr>
      <vt:lpstr>Hvordan opstår EMI Transienter</vt:lpstr>
      <vt:lpstr>Hvordan opstår EMI Transienter</vt:lpstr>
      <vt:lpstr>Hvordan opstår EMI Transienter</vt:lpstr>
      <vt:lpstr> Transienter</vt:lpstr>
      <vt:lpstr>Hvordan opstår EMI frekvens</vt:lpstr>
      <vt:lpstr>Hvorledes opstår felt-emissionen</vt:lpstr>
      <vt:lpstr>Hvordan Fjerner vi støjen</vt:lpstr>
      <vt:lpstr>Hvordan fjerner man EMC</vt:lpstr>
      <vt:lpstr>Udligning</vt:lpstr>
      <vt:lpstr>Hvordan fjerner man EMI Skilletransformatorer</vt:lpstr>
      <vt:lpstr>Hvordan fjerner man EMI Udligning</vt:lpstr>
      <vt:lpstr>Hvordan fjerner man EMI Jording Stelforbindelser</vt:lpstr>
      <vt:lpstr>Hvordan fjerner man EMI Jording Stelforbindelser</vt:lpstr>
      <vt:lpstr>HF jording af en installation</vt:lpstr>
      <vt:lpstr>Kabler</vt:lpstr>
      <vt:lpstr>Valg af kabler Kablers ydelse, når det gælder (EMI)</vt:lpstr>
      <vt:lpstr>Hvordan undgår vi EMI</vt:lpstr>
      <vt:lpstr>Hvordan fjerner vi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 Regler for kabelføring 1-10 -60364 ”xx”</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lpstr>Hvordan undgår man EMI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EMC i modulerne</dc:title>
  <dc:creator>Kim Sommer</dc:creator>
  <cp:lastModifiedBy>Kenneth Eddie Stenberg Sandström</cp:lastModifiedBy>
  <cp:revision>5</cp:revision>
  <dcterms:created xsi:type="dcterms:W3CDTF">2022-01-15T19:03:07Z</dcterms:created>
  <dcterms:modified xsi:type="dcterms:W3CDTF">2023-01-19T05:19:23Z</dcterms:modified>
</cp:coreProperties>
</file>